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handoutMasterIdLst>
    <p:handoutMasterId r:id="rId20"/>
  </p:handoutMasterIdLst>
  <p:sldIdLst>
    <p:sldId id="257" r:id="rId2"/>
    <p:sldId id="1515" r:id="rId3"/>
    <p:sldId id="1517" r:id="rId4"/>
    <p:sldId id="1516" r:id="rId5"/>
    <p:sldId id="1514" r:id="rId6"/>
    <p:sldId id="1518" r:id="rId7"/>
    <p:sldId id="1521" r:id="rId8"/>
    <p:sldId id="1519" r:id="rId9"/>
    <p:sldId id="1522" r:id="rId10"/>
    <p:sldId id="1523" r:id="rId11"/>
    <p:sldId id="1524" r:id="rId12"/>
    <p:sldId id="1525" r:id="rId13"/>
    <p:sldId id="1526" r:id="rId14"/>
    <p:sldId id="1527" r:id="rId15"/>
    <p:sldId id="1494" r:id="rId16"/>
    <p:sldId id="1528" r:id="rId17"/>
    <p:sldId id="152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56" userDrawn="1">
          <p15:clr>
            <a:srgbClr val="A4A3A4"/>
          </p15:clr>
        </p15:guide>
        <p15:guide id="4" orient="horz" pos="528" userDrawn="1">
          <p15:clr>
            <a:srgbClr val="A4A3A4"/>
          </p15:clr>
        </p15:guide>
        <p15:guide id="6" orient="horz" pos="3903">
          <p15:clr>
            <a:srgbClr val="A4A3A4"/>
          </p15:clr>
        </p15:guide>
        <p15:guide id="7" pos="7189" userDrawn="1">
          <p15:clr>
            <a:srgbClr val="A4A3A4"/>
          </p15:clr>
        </p15:guide>
        <p15:guide id="8" pos="1025">
          <p15:clr>
            <a:srgbClr val="A4A3A4"/>
          </p15:clr>
        </p15:guide>
        <p15:guide id="9" pos="6697">
          <p15:clr>
            <a:srgbClr val="A4A3A4"/>
          </p15:clr>
        </p15:guide>
        <p15:guide id="10" pos="4212">
          <p15:clr>
            <a:srgbClr val="A4A3A4"/>
          </p15:clr>
        </p15:guide>
        <p15:guide id="11" pos="4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5CB"/>
    <a:srgbClr val="195595"/>
    <a:srgbClr val="FFC000"/>
    <a:srgbClr val="C00000"/>
    <a:srgbClr val="4672BB"/>
    <a:srgbClr val="00B5E2"/>
    <a:srgbClr val="63666A"/>
    <a:srgbClr val="00BF6F"/>
    <a:srgbClr val="FFFFFF"/>
    <a:srgbClr val="0F8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B7752061-5463-48E6-A297-43E0E91C0267}">
  <a:tblStyle styleId="{B7752061-5463-48E6-A297-43E0E91C0267}" styleName="GE Basic Table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 w="12700" cmpd="sng">
              <a:solidFill>
                <a:schemeClr val="dk2"/>
              </a:solidFill>
            </a:ln>
          </a:bottom>
          <a:insideH>
            <a:ln w="12700" cmpd="sng">
              <a:solidFill>
                <a:schemeClr val="dk2"/>
              </a:solidFill>
            </a:ln>
          </a:insideH>
          <a:insideV>
            <a:ln w="12700" cmpd="sng">
              <a:solidFill>
                <a:schemeClr val="dk2"/>
              </a:solidFill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/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0" cmpd="sng">
              <a:solidFill>
                <a:schemeClr val="accent3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39" autoAdjust="0"/>
    <p:restoredTop sz="94637" autoAdjust="0"/>
  </p:normalViewPr>
  <p:slideViewPr>
    <p:cSldViewPr snapToGrid="0" showGuides="1">
      <p:cViewPr>
        <p:scale>
          <a:sx n="77" d="100"/>
          <a:sy n="77" d="100"/>
        </p:scale>
        <p:origin x="-492" y="210"/>
      </p:cViewPr>
      <p:guideLst>
        <p:guide orient="horz" pos="2160"/>
        <p:guide orient="horz" pos="1056"/>
        <p:guide orient="horz" pos="528"/>
        <p:guide orient="horz" pos="3903"/>
        <p:guide pos="3840"/>
        <p:guide pos="7189"/>
        <p:guide pos="1025"/>
        <p:guide pos="6697"/>
        <p:guide pos="4212"/>
        <p:guide pos="464"/>
      </p:guideLst>
    </p:cSldViewPr>
  </p:slideViewPr>
  <p:outlineViewPr>
    <p:cViewPr>
      <p:scale>
        <a:sx n="33" d="100"/>
        <a:sy n="33" d="100"/>
      </p:scale>
      <p:origin x="0" y="-2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3012"/>
    </p:cViewPr>
  </p:sorterViewPr>
  <p:notesViewPr>
    <p:cSldViewPr snapToGrid="0" showGuides="1">
      <p:cViewPr varScale="1">
        <p:scale>
          <a:sx n="92" d="100"/>
          <a:sy n="92" d="100"/>
        </p:scale>
        <p:origin x="-3410" y="-81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F77B6-06AB-43A3-89A4-8CD1677993D0}" type="datetimeFigureOut">
              <a:rPr lang="en-CA" smtClean="0"/>
              <a:t>2020-04-22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2B2D-468D-4837-8CAA-70AF425658B8}" type="slidenum">
              <a:rPr lang="en-CA" smtClean="0"/>
              <a:t>‹#›</a:t>
            </a:fld>
            <a:endParaRPr lang="en-CA"/>
          </a:p>
        </p:txBody>
      </p:sp>
      <p:pic>
        <p:nvPicPr>
          <p:cNvPr id="1026" name="Picture 2" descr="I:\Dockets\1421 SmallStuff GE PPT\Graphics\GE Grey.e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12" y="65216"/>
            <a:ext cx="579375" cy="57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029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6804B0-AD37-4623-8498-3C9AE39E25E5}" type="datetimeFigureOut">
              <a:rPr lang="en-CA" smtClean="0"/>
              <a:t>2020-04-22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7687" y="4343400"/>
            <a:ext cx="6102626" cy="4114800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ABC8-FD09-47BC-822A-A981D494E0D7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2" descr="I:\Dockets\1421 SmallStuff GE PPT\Graphics\GE Grey.e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12" y="65216"/>
            <a:ext cx="579375" cy="57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85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58964" y="585216"/>
            <a:ext cx="9137736" cy="1554480"/>
          </a:xfrm>
        </p:spPr>
        <p:txBody>
          <a:bodyPr anchor="t" anchorCtr="0">
            <a:noAutofit/>
          </a:bodyPr>
          <a:lstStyle>
            <a:lvl1pPr algn="l">
              <a:lnSpc>
                <a:spcPct val="90000"/>
              </a:lnSpc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 Slide Layout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58964" y="2441889"/>
            <a:ext cx="4467288" cy="254013"/>
          </a:xfrm>
          <a:prstGeom prst="rect">
            <a:avLst/>
          </a:prstGeo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fld id="{BDD3AAE4-7C4A-4A7F-8B66-D0816E5028F6}" type="datetime3">
              <a:rPr lang="en-US" smtClean="0"/>
              <a:t>22 April 2020</a:t>
            </a:fld>
            <a:endParaRPr lang="en-CA" dirty="0"/>
          </a:p>
        </p:txBody>
      </p:sp>
      <p:pic>
        <p:nvPicPr>
          <p:cNvPr id="9218" name="Picture 2" descr="https://isbinsight.isb.edu/wp-content/uploads/2018/12/Layer-3-1920x600-1920x600.jpg">
            <a:extLst>
              <a:ext uri="{FF2B5EF4-FFF2-40B4-BE49-F238E27FC236}">
                <a16:creationId xmlns:a16="http://schemas.microsoft.com/office/drawing/2014/main" xmlns="" id="{2CF77880-47C0-4833-BE34-56461649C0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7850"/>
            <a:ext cx="1219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32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1649413"/>
            <a:ext cx="9261449" cy="664797"/>
          </a:xfrm>
        </p:spPr>
        <p:txBody>
          <a:bodyPr wrap="square" anchor="t" anchorCtr="0">
            <a:spAutoFit/>
          </a:bodyPr>
          <a:lstStyle>
            <a:lvl1pPr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82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495300" y="509833"/>
            <a:ext cx="11201400" cy="5784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95300" y="1285623"/>
            <a:ext cx="11201400" cy="4797517"/>
          </a:xfrm>
        </p:spPr>
        <p:txBody>
          <a:bodyPr/>
          <a:lstStyle>
            <a:lvl4pPr marL="682625" indent="-173038">
              <a:defRPr/>
            </a:lvl4pPr>
            <a:lvl5pPr marL="914400" indent="-1730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95300" y="1088304"/>
            <a:ext cx="11201400" cy="974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DA6B31E3-731C-4F3C-992C-26B7CBECC89F}" type="datetime3">
              <a:rPr lang="en-US" smtClean="0"/>
              <a:t>22 April 2020</a:t>
            </a:fld>
            <a:endParaRPr lang="en-CA" dirty="0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Edit Presentation Title in [Insert Tab &gt; Header &amp; Footer]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3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95299" y="1122079"/>
            <a:ext cx="3377601" cy="3657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Subtitle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05334" y="1122079"/>
            <a:ext cx="3382004" cy="3657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Subtitle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495299" y="1617290"/>
            <a:ext cx="3377601" cy="4465876"/>
          </a:xfrm>
        </p:spPr>
        <p:txBody>
          <a:bodyPr/>
          <a:lstStyle>
            <a:lvl1pPr>
              <a:defRPr sz="2400"/>
            </a:lvl1pPr>
            <a:lvl2pPr marL="210312">
              <a:defRPr sz="2000"/>
            </a:lvl2pPr>
            <a:lvl3pPr marL="429768" indent="-173736">
              <a:defRPr sz="1600"/>
            </a:lvl3pPr>
            <a:lvl4pPr marL="603504" indent="-128016">
              <a:defRPr sz="1400"/>
            </a:lvl4pPr>
            <a:lvl5pPr marL="793750" indent="-173038"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8314696" y="1122079"/>
            <a:ext cx="3382004" cy="36576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600" b="1" dirty="0">
                <a:solidFill>
                  <a:schemeClr val="accent3"/>
                </a:solidFill>
              </a:defRPr>
            </a:lvl1pPr>
          </a:lstStyle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Subtitle</a:t>
            </a:r>
          </a:p>
        </p:txBody>
      </p:sp>
      <p:cxnSp>
        <p:nvCxnSpPr>
          <p:cNvPr id="23" name="Straight Connector 22"/>
          <p:cNvCxnSpPr>
            <a:cxnSpLocks/>
          </p:cNvCxnSpPr>
          <p:nvPr userDrawn="1"/>
        </p:nvCxnSpPr>
        <p:spPr>
          <a:xfrm>
            <a:off x="495300" y="1552564"/>
            <a:ext cx="338328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</p:cNvCxnSpPr>
          <p:nvPr userDrawn="1"/>
        </p:nvCxnSpPr>
        <p:spPr>
          <a:xfrm>
            <a:off x="4405334" y="1552564"/>
            <a:ext cx="338328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 userDrawn="1"/>
        </p:nvCxnSpPr>
        <p:spPr>
          <a:xfrm>
            <a:off x="8314696" y="1552564"/>
            <a:ext cx="338328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95300" y="509833"/>
            <a:ext cx="11201400" cy="4458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21" name="Content Placeholder 14"/>
          <p:cNvSpPr>
            <a:spLocks noGrp="1"/>
          </p:cNvSpPr>
          <p:nvPr>
            <p:ph sz="quarter" idx="18"/>
          </p:nvPr>
        </p:nvSpPr>
        <p:spPr>
          <a:xfrm>
            <a:off x="4405334" y="1617290"/>
            <a:ext cx="3377601" cy="4465876"/>
          </a:xfrm>
        </p:spPr>
        <p:txBody>
          <a:bodyPr/>
          <a:lstStyle>
            <a:lvl1pPr>
              <a:defRPr sz="2400"/>
            </a:lvl1pPr>
            <a:lvl2pPr marL="210312">
              <a:defRPr sz="2000"/>
            </a:lvl2pPr>
            <a:lvl3pPr marL="429768" indent="-173736">
              <a:defRPr sz="1600"/>
            </a:lvl3pPr>
            <a:lvl4pPr marL="603504" indent="-128016">
              <a:defRPr sz="1400"/>
            </a:lvl4pPr>
            <a:lvl5pPr marL="793750" indent="-1730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22" name="Content Placeholder 14"/>
          <p:cNvSpPr>
            <a:spLocks noGrp="1"/>
          </p:cNvSpPr>
          <p:nvPr>
            <p:ph sz="quarter" idx="19"/>
          </p:nvPr>
        </p:nvSpPr>
        <p:spPr>
          <a:xfrm>
            <a:off x="8314696" y="1617290"/>
            <a:ext cx="3377601" cy="4465876"/>
          </a:xfrm>
        </p:spPr>
        <p:txBody>
          <a:bodyPr/>
          <a:lstStyle>
            <a:lvl1pPr>
              <a:defRPr sz="2400"/>
            </a:lvl1pPr>
            <a:lvl2pPr marL="210312">
              <a:defRPr sz="2000"/>
            </a:lvl2pPr>
            <a:lvl3pPr marL="429768" indent="-173736">
              <a:defRPr sz="1600"/>
            </a:lvl3pPr>
            <a:lvl4pPr marL="603504" indent="-128016">
              <a:defRPr sz="1400"/>
            </a:lvl4pPr>
            <a:lvl5pPr marL="793750" indent="-173038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fld id="{C199375B-B051-42D2-90D9-50B3BC396ECE}" type="datetime3">
              <a:rPr lang="en-US" smtClean="0"/>
              <a:t>22 April 2020</a:t>
            </a:fld>
            <a:endParaRPr lang="en-CA" dirty="0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20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Edit Presentation Title in [Insert Tab &gt; Header &amp; Footer] 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57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98624" y="6432462"/>
            <a:ext cx="1671207" cy="182880"/>
          </a:xfrm>
          <a:prstGeom prst="rect">
            <a:avLst/>
          </a:prstGeom>
        </p:spPr>
        <p:txBody>
          <a:bodyPr/>
          <a:lstStyle/>
          <a:p>
            <a:fld id="{8C0D66A1-610B-4265-B864-4A40BAAC46C1}" type="datetime3">
              <a:rPr lang="en-US" smtClean="0"/>
              <a:t>22 April 2020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1269205" y="6432462"/>
            <a:ext cx="3229587" cy="1828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Edit Presentation Title in [Insert Tab &gt; Header &amp; Footer]   |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9" name="Rectangle 8"/>
          <p:cNvSpPr/>
          <p:nvPr userDrawn="1"/>
        </p:nvSpPr>
        <p:spPr bwMode="white">
          <a:xfrm>
            <a:off x="694267" y="1659467"/>
            <a:ext cx="10786533" cy="118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95300" y="510063"/>
            <a:ext cx="112014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Only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9296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509833"/>
            <a:ext cx="112014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793081"/>
            <a:ext cx="11201400" cy="4305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1032" y="6432462"/>
            <a:ext cx="329636" cy="182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0E6A5BD-C011-4A45-AA3A-201790FB7F2B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238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5" r:id="rId3"/>
    <p:sldLayoutId id="2147483688" r:id="rId4"/>
    <p:sldLayoutId id="214748369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sz="28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219456" indent="-168275" algn="l" defTabSz="914400" rtl="0" eaLnBrk="1" latinLnBrk="0" hangingPunct="1">
        <a:lnSpc>
          <a:spcPct val="95000"/>
        </a:lnSpc>
        <a:spcBef>
          <a:spcPts val="70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461963" indent="-192024" algn="l" defTabSz="91440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SzPct val="100000"/>
        <a:buFontTx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682625" indent="-173038" algn="l" defTabSz="91440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14400" indent="-173038" algn="l" defTabSz="914400" rtl="0" eaLnBrk="1" latinLnBrk="0" hangingPunct="1">
        <a:lnSpc>
          <a:spcPct val="95000"/>
        </a:lnSpc>
        <a:spcBef>
          <a:spcPts val="600"/>
        </a:spcBef>
        <a:spcAft>
          <a:spcPts val="0"/>
        </a:spcAft>
        <a:buClr>
          <a:schemeClr val="tx1"/>
        </a:buClr>
        <a:buSzPct val="100000"/>
        <a:buFontTx/>
        <a:buChar char="–"/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92024" indent="0" algn="l" defTabSz="914400" rtl="0" eaLnBrk="1" latinLnBrk="0" hangingPunct="1">
        <a:lnSpc>
          <a:spcPct val="99000"/>
        </a:lnSpc>
        <a:spcBef>
          <a:spcPts val="0"/>
        </a:spcBef>
        <a:buSzPct val="91000"/>
        <a:buFontTx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9000"/>
        </a:lnSpc>
        <a:spcBef>
          <a:spcPts val="900"/>
        </a:spcBef>
        <a:buSzPct val="91000"/>
        <a:buFontTx/>
        <a:buNone/>
        <a:defRPr sz="1800" b="1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9000"/>
        </a:lnSpc>
        <a:spcBef>
          <a:spcPts val="0"/>
        </a:spcBef>
        <a:buSzPct val="91000"/>
        <a:buFontTx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9000"/>
        </a:lnSpc>
        <a:spcBef>
          <a:spcPts val="900"/>
        </a:spcBef>
        <a:buSzPct val="91000"/>
        <a:buFontTx/>
        <a:buNone/>
        <a:defRPr sz="1800" i="1" kern="1200">
          <a:solidFill>
            <a:schemeClr val="accent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lnSpc>
          <a:spcPct val="99000"/>
        </a:lnSpc>
        <a:defRPr sz="1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lnSpc>
          <a:spcPct val="99000"/>
        </a:lnSpc>
        <a:spcBef>
          <a:spcPts val="900"/>
        </a:spcBef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155448" indent="-155448" algn="l" defTabSz="914400" rtl="0" eaLnBrk="1" latinLnBrk="0" hangingPunct="1">
        <a:lnSpc>
          <a:spcPct val="99000"/>
        </a:lnSpc>
        <a:buSzPct val="91000"/>
        <a:buFont typeface="Arial" panose="020B0604020202020204" pitchFamily="34" charset="0"/>
        <a:buChar char="•"/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55448" indent="-155448" algn="l" defTabSz="914400" rtl="0" eaLnBrk="1" latinLnBrk="0" hangingPunct="1">
        <a:lnSpc>
          <a:spcPct val="99000"/>
        </a:lnSpc>
        <a:spcBef>
          <a:spcPts val="900"/>
        </a:spcBef>
        <a:buSzPct val="91000"/>
        <a:buFont typeface="Arial" panose="020B0604020202020204" pitchFamily="34" charset="0"/>
        <a:buChar char="•"/>
        <a:defRPr sz="1400" b="1" kern="1200">
          <a:solidFill>
            <a:schemeClr val="accent2"/>
          </a:solidFill>
          <a:latin typeface="+mn-lt"/>
          <a:ea typeface="+mn-ea"/>
          <a:cs typeface="+mn-cs"/>
        </a:defRPr>
      </a:lvl4pPr>
      <a:lvl5pPr marL="155448" algn="l" defTabSz="914400" rtl="0" eaLnBrk="1" latinLnBrk="0" hangingPunct="1">
        <a:lnSpc>
          <a:spcPct val="99000"/>
        </a:lnSpc>
        <a:defRPr sz="14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0" algn="l" defTabSz="914400" rtl="0" eaLnBrk="1" latinLnBrk="0" hangingPunct="1">
        <a:lnSpc>
          <a:spcPct val="99000"/>
        </a:lnSpc>
        <a:defRPr sz="14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0" algn="l" defTabSz="914400" rtl="0" eaLnBrk="1" latinLnBrk="0" hangingPunct="1">
        <a:lnSpc>
          <a:spcPct val="99000"/>
        </a:lnSpc>
        <a:defRPr sz="1400" kern="1200">
          <a:solidFill>
            <a:schemeClr val="accent2"/>
          </a:solidFill>
          <a:latin typeface="+mn-lt"/>
          <a:ea typeface="+mn-ea"/>
          <a:cs typeface="+mn-cs"/>
        </a:defRPr>
      </a:lvl7pPr>
      <a:lvl8pPr marL="0" algn="l" defTabSz="914400" rtl="0" eaLnBrk="1" latinLnBrk="0" hangingPunct="1">
        <a:lnSpc>
          <a:spcPct val="99000"/>
        </a:lnSpc>
        <a:defRPr sz="1400" kern="1200">
          <a:solidFill>
            <a:schemeClr val="accent2"/>
          </a:solidFill>
          <a:latin typeface="+mn-lt"/>
          <a:ea typeface="+mn-ea"/>
          <a:cs typeface="+mn-cs"/>
        </a:defRPr>
      </a:lvl8pPr>
      <a:lvl9pPr marL="0" algn="l" defTabSz="914400" rtl="0" eaLnBrk="1" latinLnBrk="0" hangingPunct="1">
        <a:lnSpc>
          <a:spcPct val="99000"/>
        </a:lnSpc>
        <a:defRPr sz="1400" kern="1200">
          <a:solidFill>
            <a:schemeClr val="accent2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orient="horz" pos="3840" userDrawn="1">
          <p15:clr>
            <a:srgbClr val="F26B43"/>
          </p15:clr>
        </p15:guide>
        <p15:guide id="5" orient="horz" pos="1128" userDrawn="1">
          <p15:clr>
            <a:srgbClr val="F26B43"/>
          </p15:clr>
        </p15:guide>
        <p15:guide id="6" orient="horz" pos="117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3739" y="2055572"/>
            <a:ext cx="6186565" cy="1807240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Tele-Medicine, Tele-Consultation Solutions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Welcome to the Future …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AF6516E-F0A2-42FA-9654-232DD42C6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0814" y="2050332"/>
            <a:ext cx="1547911" cy="287578"/>
          </a:xfrm>
        </p:spPr>
        <p:txBody>
          <a:bodyPr/>
          <a:lstStyle>
            <a:lvl1pPr algn="l">
              <a:defRPr sz="1400" b="1">
                <a:solidFill>
                  <a:schemeClr val="accent2"/>
                </a:solidFill>
              </a:defRPr>
            </a:lvl1pPr>
          </a:lstStyle>
          <a:p>
            <a:pPr algn="ctr"/>
            <a:fld id="{BDD3AAE4-7C4A-4A7F-8B66-D0816E5028F6}" type="datetime3">
              <a:rPr lang="en-US" smtClean="0">
                <a:solidFill>
                  <a:schemeClr val="bg1"/>
                </a:solidFill>
              </a:rPr>
              <a:pPr algn="ctr"/>
              <a:t>22 April 2020</a:t>
            </a:fld>
            <a:endParaRPr lang="en-CA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C065B6E-CDEC-4F7C-82DF-FB3E5D16C9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40" y="5768682"/>
            <a:ext cx="2337884" cy="98450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15969D2-EC6D-415B-989F-D9E1B3AEA3E4}"/>
              </a:ext>
            </a:extLst>
          </p:cNvPr>
          <p:cNvGrpSpPr/>
          <p:nvPr/>
        </p:nvGrpSpPr>
        <p:grpSpPr>
          <a:xfrm>
            <a:off x="1451018" y="253395"/>
            <a:ext cx="9289964" cy="1139901"/>
            <a:chOff x="387464" y="253395"/>
            <a:chExt cx="9289964" cy="1139901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1EC70059-2F8A-42CE-B345-97AD552DC9A5}"/>
                </a:ext>
              </a:extLst>
            </p:cNvPr>
            <p:cNvGrpSpPr/>
            <p:nvPr/>
          </p:nvGrpSpPr>
          <p:grpSpPr>
            <a:xfrm>
              <a:off x="9152066" y="253395"/>
              <a:ext cx="525362" cy="368023"/>
              <a:chOff x="3816077" y="2112130"/>
              <a:chExt cx="259644" cy="181884"/>
            </a:xfrm>
          </p:grpSpPr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xmlns="" id="{B378AC80-1E28-4959-AA75-5D72DE184A4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21023" y="2117677"/>
                <a:ext cx="119401" cy="159112"/>
              </a:xfrm>
              <a:custGeom>
                <a:avLst/>
                <a:gdLst/>
                <a:ahLst/>
                <a:cxnLst>
                  <a:cxn ang="0">
                    <a:pos x="115" y="163"/>
                  </a:cxn>
                  <a:cxn ang="0">
                    <a:pos x="104" y="166"/>
                  </a:cxn>
                  <a:cxn ang="0">
                    <a:pos x="138" y="116"/>
                  </a:cxn>
                  <a:cxn ang="0">
                    <a:pos x="131" y="111"/>
                  </a:cxn>
                  <a:cxn ang="0">
                    <a:pos x="103" y="124"/>
                  </a:cxn>
                  <a:cxn ang="0">
                    <a:pos x="101" y="125"/>
                  </a:cxn>
                  <a:cxn ang="0">
                    <a:pos x="121" y="81"/>
                  </a:cxn>
                  <a:cxn ang="0">
                    <a:pos x="114" y="76"/>
                  </a:cxn>
                  <a:cxn ang="0">
                    <a:pos x="107" y="76"/>
                  </a:cxn>
                  <a:cxn ang="0">
                    <a:pos x="135" y="43"/>
                  </a:cxn>
                  <a:cxn ang="0">
                    <a:pos x="136" y="30"/>
                  </a:cxn>
                  <a:cxn ang="0">
                    <a:pos x="129" y="25"/>
                  </a:cxn>
                  <a:cxn ang="0">
                    <a:pos x="65" y="56"/>
                  </a:cxn>
                  <a:cxn ang="0">
                    <a:pos x="81" y="39"/>
                  </a:cxn>
                  <a:cxn ang="0">
                    <a:pos x="91" y="14"/>
                  </a:cxn>
                  <a:cxn ang="0">
                    <a:pos x="84" y="9"/>
                  </a:cxn>
                  <a:cxn ang="0">
                    <a:pos x="43" y="29"/>
                  </a:cxn>
                  <a:cxn ang="0">
                    <a:pos x="27" y="39"/>
                  </a:cxn>
                  <a:cxn ang="0">
                    <a:pos x="30" y="6"/>
                  </a:cxn>
                  <a:cxn ang="0">
                    <a:pos x="23" y="1"/>
                  </a:cxn>
                  <a:cxn ang="0">
                    <a:pos x="7" y="7"/>
                  </a:cxn>
                  <a:cxn ang="0">
                    <a:pos x="5" y="8"/>
                  </a:cxn>
                  <a:cxn ang="0">
                    <a:pos x="9" y="17"/>
                  </a:cxn>
                  <a:cxn ang="0">
                    <a:pos x="8" y="27"/>
                  </a:cxn>
                  <a:cxn ang="0">
                    <a:pos x="7" y="28"/>
                  </a:cxn>
                  <a:cxn ang="0">
                    <a:pos x="7" y="28"/>
                  </a:cxn>
                  <a:cxn ang="0">
                    <a:pos x="2" y="56"/>
                  </a:cxn>
                  <a:cxn ang="0">
                    <a:pos x="3" y="65"/>
                  </a:cxn>
                  <a:cxn ang="0">
                    <a:pos x="9" y="70"/>
                  </a:cxn>
                  <a:cxn ang="0">
                    <a:pos x="31" y="62"/>
                  </a:cxn>
                  <a:cxn ang="0">
                    <a:pos x="16" y="79"/>
                  </a:cxn>
                  <a:cxn ang="0">
                    <a:pos x="4" y="106"/>
                  </a:cxn>
                  <a:cxn ang="0">
                    <a:pos x="11" y="111"/>
                  </a:cxn>
                  <a:cxn ang="0">
                    <a:pos x="34" y="101"/>
                  </a:cxn>
                  <a:cxn ang="0">
                    <a:pos x="83" y="71"/>
                  </a:cxn>
                  <a:cxn ang="0">
                    <a:pos x="62" y="96"/>
                  </a:cxn>
                  <a:cxn ang="0">
                    <a:pos x="51" y="121"/>
                  </a:cxn>
                  <a:cxn ang="0">
                    <a:pos x="58" y="127"/>
                  </a:cxn>
                  <a:cxn ang="0">
                    <a:pos x="79" y="118"/>
                  </a:cxn>
                  <a:cxn ang="0">
                    <a:pos x="56" y="152"/>
                  </a:cxn>
                  <a:cxn ang="0">
                    <a:pos x="55" y="163"/>
                  </a:cxn>
                  <a:cxn ang="0">
                    <a:pos x="62" y="169"/>
                  </a:cxn>
                  <a:cxn ang="0">
                    <a:pos x="71" y="168"/>
                  </a:cxn>
                  <a:cxn ang="0">
                    <a:pos x="26" y="211"/>
                  </a:cxn>
                  <a:cxn ang="0">
                    <a:pos x="24" y="224"/>
                  </a:cxn>
                  <a:cxn ang="0">
                    <a:pos x="31" y="230"/>
                  </a:cxn>
                  <a:cxn ang="0">
                    <a:pos x="56" y="221"/>
                  </a:cxn>
                  <a:cxn ang="0">
                    <a:pos x="98" y="195"/>
                  </a:cxn>
                  <a:cxn ang="0">
                    <a:pos x="116" y="183"/>
                  </a:cxn>
                  <a:cxn ang="0">
                    <a:pos x="118" y="183"/>
                  </a:cxn>
                  <a:cxn ang="0">
                    <a:pos x="122" y="168"/>
                  </a:cxn>
                  <a:cxn ang="0">
                    <a:pos x="115" y="163"/>
                  </a:cxn>
                  <a:cxn ang="0">
                    <a:pos x="111" y="184"/>
                  </a:cxn>
                  <a:cxn ang="0">
                    <a:pos x="115" y="184"/>
                  </a:cxn>
                  <a:cxn ang="0">
                    <a:pos x="111" y="184"/>
                  </a:cxn>
                </a:cxnLst>
                <a:rect l="0" t="0" r="r" b="b"/>
                <a:pathLst>
                  <a:path w="143" h="231">
                    <a:moveTo>
                      <a:pt x="115" y="163"/>
                    </a:moveTo>
                    <a:cubicBezTo>
                      <a:pt x="112" y="162"/>
                      <a:pt x="111" y="162"/>
                      <a:pt x="104" y="166"/>
                    </a:cubicBezTo>
                    <a:cubicBezTo>
                      <a:pt x="143" y="126"/>
                      <a:pt x="141" y="122"/>
                      <a:pt x="138" y="116"/>
                    </a:cubicBezTo>
                    <a:cubicBezTo>
                      <a:pt x="136" y="113"/>
                      <a:pt x="134" y="111"/>
                      <a:pt x="131" y="111"/>
                    </a:cubicBezTo>
                    <a:cubicBezTo>
                      <a:pt x="125" y="109"/>
                      <a:pt x="125" y="109"/>
                      <a:pt x="103" y="124"/>
                    </a:cubicBezTo>
                    <a:cubicBezTo>
                      <a:pt x="102" y="124"/>
                      <a:pt x="102" y="124"/>
                      <a:pt x="101" y="125"/>
                    </a:cubicBezTo>
                    <a:cubicBezTo>
                      <a:pt x="126" y="89"/>
                      <a:pt x="125" y="87"/>
                      <a:pt x="121" y="81"/>
                    </a:cubicBezTo>
                    <a:cubicBezTo>
                      <a:pt x="120" y="78"/>
                      <a:pt x="117" y="76"/>
                      <a:pt x="114" y="76"/>
                    </a:cubicBezTo>
                    <a:cubicBezTo>
                      <a:pt x="112" y="75"/>
                      <a:pt x="110" y="75"/>
                      <a:pt x="107" y="76"/>
                    </a:cubicBezTo>
                    <a:cubicBezTo>
                      <a:pt x="116" y="65"/>
                      <a:pt x="127" y="52"/>
                      <a:pt x="135" y="43"/>
                    </a:cubicBezTo>
                    <a:cubicBezTo>
                      <a:pt x="138" y="39"/>
                      <a:pt x="138" y="34"/>
                      <a:pt x="136" y="30"/>
                    </a:cubicBezTo>
                    <a:cubicBezTo>
                      <a:pt x="134" y="28"/>
                      <a:pt x="132" y="26"/>
                      <a:pt x="129" y="25"/>
                    </a:cubicBezTo>
                    <a:cubicBezTo>
                      <a:pt x="124" y="24"/>
                      <a:pt x="120" y="23"/>
                      <a:pt x="65" y="56"/>
                    </a:cubicBezTo>
                    <a:cubicBezTo>
                      <a:pt x="71" y="50"/>
                      <a:pt x="76" y="44"/>
                      <a:pt x="81" y="39"/>
                    </a:cubicBezTo>
                    <a:cubicBezTo>
                      <a:pt x="91" y="27"/>
                      <a:pt x="95" y="22"/>
                      <a:pt x="91" y="14"/>
                    </a:cubicBezTo>
                    <a:cubicBezTo>
                      <a:pt x="89" y="12"/>
                      <a:pt x="87" y="10"/>
                      <a:pt x="84" y="9"/>
                    </a:cubicBezTo>
                    <a:cubicBezTo>
                      <a:pt x="78" y="8"/>
                      <a:pt x="78" y="8"/>
                      <a:pt x="43" y="29"/>
                    </a:cubicBezTo>
                    <a:cubicBezTo>
                      <a:pt x="38" y="32"/>
                      <a:pt x="33" y="36"/>
                      <a:pt x="27" y="39"/>
                    </a:cubicBezTo>
                    <a:cubicBezTo>
                      <a:pt x="33" y="11"/>
                      <a:pt x="32" y="10"/>
                      <a:pt x="30" y="6"/>
                    </a:cubicBezTo>
                    <a:cubicBezTo>
                      <a:pt x="29" y="3"/>
                      <a:pt x="26" y="2"/>
                      <a:pt x="23" y="1"/>
                    </a:cubicBezTo>
                    <a:cubicBezTo>
                      <a:pt x="18" y="0"/>
                      <a:pt x="15" y="2"/>
                      <a:pt x="7" y="7"/>
                    </a:cubicBezTo>
                    <a:cubicBezTo>
                      <a:pt x="6" y="7"/>
                      <a:pt x="5" y="8"/>
                      <a:pt x="5" y="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22"/>
                      <a:pt x="8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35"/>
                      <a:pt x="4" y="44"/>
                      <a:pt x="2" y="56"/>
                    </a:cubicBezTo>
                    <a:cubicBezTo>
                      <a:pt x="1" y="59"/>
                      <a:pt x="0" y="62"/>
                      <a:pt x="3" y="65"/>
                    </a:cubicBezTo>
                    <a:cubicBezTo>
                      <a:pt x="4" y="68"/>
                      <a:pt x="7" y="70"/>
                      <a:pt x="9" y="70"/>
                    </a:cubicBezTo>
                    <a:cubicBezTo>
                      <a:pt x="14" y="72"/>
                      <a:pt x="16" y="71"/>
                      <a:pt x="31" y="62"/>
                    </a:cubicBezTo>
                    <a:cubicBezTo>
                      <a:pt x="25" y="68"/>
                      <a:pt x="21" y="74"/>
                      <a:pt x="16" y="79"/>
                    </a:cubicBezTo>
                    <a:cubicBezTo>
                      <a:pt x="4" y="93"/>
                      <a:pt x="0" y="99"/>
                      <a:pt x="4" y="106"/>
                    </a:cubicBezTo>
                    <a:cubicBezTo>
                      <a:pt x="6" y="109"/>
                      <a:pt x="8" y="111"/>
                      <a:pt x="11" y="111"/>
                    </a:cubicBezTo>
                    <a:cubicBezTo>
                      <a:pt x="15" y="113"/>
                      <a:pt x="15" y="113"/>
                      <a:pt x="34" y="101"/>
                    </a:cubicBezTo>
                    <a:cubicBezTo>
                      <a:pt x="44" y="95"/>
                      <a:pt x="64" y="82"/>
                      <a:pt x="83" y="71"/>
                    </a:cubicBezTo>
                    <a:cubicBezTo>
                      <a:pt x="76" y="80"/>
                      <a:pt x="68" y="89"/>
                      <a:pt x="62" y="96"/>
                    </a:cubicBezTo>
                    <a:cubicBezTo>
                      <a:pt x="49" y="113"/>
                      <a:pt x="48" y="115"/>
                      <a:pt x="51" y="121"/>
                    </a:cubicBezTo>
                    <a:cubicBezTo>
                      <a:pt x="53" y="124"/>
                      <a:pt x="55" y="126"/>
                      <a:pt x="58" y="127"/>
                    </a:cubicBezTo>
                    <a:cubicBezTo>
                      <a:pt x="63" y="128"/>
                      <a:pt x="64" y="127"/>
                      <a:pt x="79" y="118"/>
                    </a:cubicBezTo>
                    <a:cubicBezTo>
                      <a:pt x="72" y="129"/>
                      <a:pt x="64" y="140"/>
                      <a:pt x="56" y="152"/>
                    </a:cubicBezTo>
                    <a:cubicBezTo>
                      <a:pt x="53" y="155"/>
                      <a:pt x="53" y="160"/>
                      <a:pt x="55" y="163"/>
                    </a:cubicBezTo>
                    <a:cubicBezTo>
                      <a:pt x="57" y="166"/>
                      <a:pt x="59" y="168"/>
                      <a:pt x="62" y="169"/>
                    </a:cubicBezTo>
                    <a:cubicBezTo>
                      <a:pt x="65" y="169"/>
                      <a:pt x="67" y="169"/>
                      <a:pt x="71" y="168"/>
                    </a:cubicBezTo>
                    <a:cubicBezTo>
                      <a:pt x="57" y="182"/>
                      <a:pt x="41" y="197"/>
                      <a:pt x="26" y="211"/>
                    </a:cubicBezTo>
                    <a:cubicBezTo>
                      <a:pt x="22" y="215"/>
                      <a:pt x="22" y="220"/>
                      <a:pt x="24" y="224"/>
                    </a:cubicBezTo>
                    <a:cubicBezTo>
                      <a:pt x="26" y="227"/>
                      <a:pt x="28" y="229"/>
                      <a:pt x="31" y="230"/>
                    </a:cubicBezTo>
                    <a:cubicBezTo>
                      <a:pt x="35" y="231"/>
                      <a:pt x="37" y="231"/>
                      <a:pt x="56" y="221"/>
                    </a:cubicBezTo>
                    <a:cubicBezTo>
                      <a:pt x="65" y="215"/>
                      <a:pt x="78" y="207"/>
                      <a:pt x="98" y="195"/>
                    </a:cubicBezTo>
                    <a:cubicBezTo>
                      <a:pt x="105" y="190"/>
                      <a:pt x="114" y="185"/>
                      <a:pt x="116" y="183"/>
                    </a:cubicBezTo>
                    <a:cubicBezTo>
                      <a:pt x="117" y="183"/>
                      <a:pt x="118" y="183"/>
                      <a:pt x="118" y="183"/>
                    </a:cubicBezTo>
                    <a:cubicBezTo>
                      <a:pt x="123" y="180"/>
                      <a:pt x="125" y="173"/>
                      <a:pt x="122" y="168"/>
                    </a:cubicBezTo>
                    <a:cubicBezTo>
                      <a:pt x="121" y="165"/>
                      <a:pt x="118" y="163"/>
                      <a:pt x="115" y="163"/>
                    </a:cubicBezTo>
                    <a:close/>
                    <a:moveTo>
                      <a:pt x="111" y="184"/>
                    </a:moveTo>
                    <a:cubicBezTo>
                      <a:pt x="113" y="184"/>
                      <a:pt x="114" y="184"/>
                      <a:pt x="115" y="184"/>
                    </a:cubicBezTo>
                    <a:cubicBezTo>
                      <a:pt x="114" y="184"/>
                      <a:pt x="113" y="184"/>
                      <a:pt x="111" y="184"/>
                    </a:cubicBezTo>
                    <a:close/>
                  </a:path>
                </a:pathLst>
              </a:custGeom>
              <a:solidFill>
                <a:srgbClr val="1F497D">
                  <a:lumMod val="60000"/>
                  <a:lumOff val="4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pl-PL" sz="1350" kern="0">
                  <a:solidFill>
                    <a:sysClr val="windowText" lastClr="000000"/>
                  </a:solidFill>
                  <a:latin typeface="GE Inspira Pitch"/>
                </a:endParaRPr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xmlns="" id="{A278DAAB-3710-4E4D-9B55-D7EBE82A23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51375" y="2117677"/>
                <a:ext cx="111629" cy="156484"/>
              </a:xfrm>
              <a:custGeom>
                <a:avLst/>
                <a:gdLst/>
                <a:ahLst/>
                <a:cxnLst>
                  <a:cxn ang="0">
                    <a:pos x="131" y="159"/>
                  </a:cxn>
                  <a:cxn ang="0">
                    <a:pos x="116" y="156"/>
                  </a:cxn>
                  <a:cxn ang="0">
                    <a:pos x="86" y="175"/>
                  </a:cxn>
                  <a:cxn ang="0">
                    <a:pos x="121" y="136"/>
                  </a:cxn>
                  <a:cxn ang="0">
                    <a:pos x="123" y="125"/>
                  </a:cxn>
                  <a:cxn ang="0">
                    <a:pos x="116" y="118"/>
                  </a:cxn>
                  <a:cxn ang="0">
                    <a:pos x="109" y="118"/>
                  </a:cxn>
                  <a:cxn ang="0">
                    <a:pos x="126" y="77"/>
                  </a:cxn>
                  <a:cxn ang="0">
                    <a:pos x="120" y="72"/>
                  </a:cxn>
                  <a:cxn ang="0">
                    <a:pos x="111" y="73"/>
                  </a:cxn>
                  <a:cxn ang="0">
                    <a:pos x="111" y="73"/>
                  </a:cxn>
                  <a:cxn ang="0">
                    <a:pos x="100" y="80"/>
                  </a:cxn>
                  <a:cxn ang="0">
                    <a:pos x="116" y="43"/>
                  </a:cxn>
                  <a:cxn ang="0">
                    <a:pos x="109" y="38"/>
                  </a:cxn>
                  <a:cxn ang="0">
                    <a:pos x="66" y="58"/>
                  </a:cxn>
                  <a:cxn ang="0">
                    <a:pos x="83" y="20"/>
                  </a:cxn>
                  <a:cxn ang="0">
                    <a:pos x="76" y="15"/>
                  </a:cxn>
                  <a:cxn ang="0">
                    <a:pos x="47" y="29"/>
                  </a:cxn>
                  <a:cxn ang="0">
                    <a:pos x="31" y="39"/>
                  </a:cxn>
                  <a:cxn ang="0">
                    <a:pos x="32" y="35"/>
                  </a:cxn>
                  <a:cxn ang="0">
                    <a:pos x="32" y="6"/>
                  </a:cxn>
                  <a:cxn ang="0">
                    <a:pos x="26" y="1"/>
                  </a:cxn>
                  <a:cxn ang="0">
                    <a:pos x="14" y="4"/>
                  </a:cxn>
                  <a:cxn ang="0">
                    <a:pos x="9" y="7"/>
                  </a:cxn>
                  <a:cxn ang="0">
                    <a:pos x="7" y="8"/>
                  </a:cxn>
                  <a:cxn ang="0">
                    <a:pos x="3" y="23"/>
                  </a:cxn>
                  <a:cxn ang="0">
                    <a:pos x="9" y="28"/>
                  </a:cxn>
                  <a:cxn ang="0">
                    <a:pos x="11" y="29"/>
                  </a:cxn>
                  <a:cxn ang="0">
                    <a:pos x="10" y="33"/>
                  </a:cxn>
                  <a:cxn ang="0">
                    <a:pos x="10" y="62"/>
                  </a:cxn>
                  <a:cxn ang="0">
                    <a:pos x="17" y="68"/>
                  </a:cxn>
                  <a:cxn ang="0">
                    <a:pos x="39" y="60"/>
                  </a:cxn>
                  <a:cxn ang="0">
                    <a:pos x="23" y="96"/>
                  </a:cxn>
                  <a:cxn ang="0">
                    <a:pos x="30" y="102"/>
                  </a:cxn>
                  <a:cxn ang="0">
                    <a:pos x="69" y="82"/>
                  </a:cxn>
                  <a:cxn ang="0">
                    <a:pos x="75" y="78"/>
                  </a:cxn>
                  <a:cxn ang="0">
                    <a:pos x="58" y="116"/>
                  </a:cxn>
                  <a:cxn ang="0">
                    <a:pos x="65" y="121"/>
                  </a:cxn>
                  <a:cxn ang="0">
                    <a:pos x="88" y="112"/>
                  </a:cxn>
                  <a:cxn ang="0">
                    <a:pos x="70" y="142"/>
                  </a:cxn>
                  <a:cxn ang="0">
                    <a:pos x="69" y="152"/>
                  </a:cxn>
                  <a:cxn ang="0">
                    <a:pos x="73" y="157"/>
                  </a:cxn>
                  <a:cxn ang="0">
                    <a:pos x="28" y="207"/>
                  </a:cxn>
                  <a:cxn ang="0">
                    <a:pos x="27" y="220"/>
                  </a:cxn>
                  <a:cxn ang="0">
                    <a:pos x="34" y="225"/>
                  </a:cxn>
                  <a:cxn ang="0">
                    <a:pos x="67" y="212"/>
                  </a:cxn>
                  <a:cxn ang="0">
                    <a:pos x="128" y="174"/>
                  </a:cxn>
                  <a:cxn ang="0">
                    <a:pos x="131" y="159"/>
                  </a:cxn>
                  <a:cxn ang="0">
                    <a:pos x="16" y="7"/>
                  </a:cxn>
                  <a:cxn ang="0">
                    <a:pos x="20" y="11"/>
                  </a:cxn>
                  <a:cxn ang="0">
                    <a:pos x="16" y="7"/>
                  </a:cxn>
                </a:cxnLst>
                <a:rect l="0" t="0" r="r" b="b"/>
                <a:pathLst>
                  <a:path w="134" h="227">
                    <a:moveTo>
                      <a:pt x="131" y="159"/>
                    </a:moveTo>
                    <a:cubicBezTo>
                      <a:pt x="127" y="154"/>
                      <a:pt x="121" y="153"/>
                      <a:pt x="116" y="156"/>
                    </a:cubicBezTo>
                    <a:cubicBezTo>
                      <a:pt x="106" y="162"/>
                      <a:pt x="96" y="169"/>
                      <a:pt x="86" y="175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3" y="133"/>
                      <a:pt x="124" y="129"/>
                      <a:pt x="123" y="125"/>
                    </a:cubicBezTo>
                    <a:cubicBezTo>
                      <a:pt x="122" y="122"/>
                      <a:pt x="119" y="119"/>
                      <a:pt x="116" y="118"/>
                    </a:cubicBezTo>
                    <a:cubicBezTo>
                      <a:pt x="113" y="117"/>
                      <a:pt x="112" y="117"/>
                      <a:pt x="109" y="118"/>
                    </a:cubicBezTo>
                    <a:cubicBezTo>
                      <a:pt x="130" y="83"/>
                      <a:pt x="129" y="83"/>
                      <a:pt x="126" y="77"/>
                    </a:cubicBezTo>
                    <a:cubicBezTo>
                      <a:pt x="125" y="74"/>
                      <a:pt x="122" y="73"/>
                      <a:pt x="120" y="72"/>
                    </a:cubicBezTo>
                    <a:cubicBezTo>
                      <a:pt x="117" y="71"/>
                      <a:pt x="114" y="72"/>
                      <a:pt x="111" y="73"/>
                    </a:cubicBezTo>
                    <a:cubicBezTo>
                      <a:pt x="111" y="73"/>
                      <a:pt x="111" y="73"/>
                      <a:pt x="111" y="73"/>
                    </a:cubicBezTo>
                    <a:cubicBezTo>
                      <a:pt x="108" y="75"/>
                      <a:pt x="104" y="77"/>
                      <a:pt x="100" y="80"/>
                    </a:cubicBezTo>
                    <a:cubicBezTo>
                      <a:pt x="119" y="49"/>
                      <a:pt x="119" y="49"/>
                      <a:pt x="116" y="43"/>
                    </a:cubicBezTo>
                    <a:cubicBezTo>
                      <a:pt x="114" y="40"/>
                      <a:pt x="112" y="38"/>
                      <a:pt x="109" y="38"/>
                    </a:cubicBezTo>
                    <a:cubicBezTo>
                      <a:pt x="103" y="36"/>
                      <a:pt x="99" y="38"/>
                      <a:pt x="66" y="58"/>
                    </a:cubicBezTo>
                    <a:cubicBezTo>
                      <a:pt x="87" y="26"/>
                      <a:pt x="87" y="26"/>
                      <a:pt x="83" y="20"/>
                    </a:cubicBezTo>
                    <a:cubicBezTo>
                      <a:pt x="82" y="17"/>
                      <a:pt x="79" y="15"/>
                      <a:pt x="76" y="15"/>
                    </a:cubicBezTo>
                    <a:cubicBezTo>
                      <a:pt x="70" y="13"/>
                      <a:pt x="67" y="15"/>
                      <a:pt x="47" y="29"/>
                    </a:cubicBezTo>
                    <a:cubicBezTo>
                      <a:pt x="43" y="31"/>
                      <a:pt x="37" y="35"/>
                      <a:pt x="31" y="39"/>
                    </a:cubicBezTo>
                    <a:cubicBezTo>
                      <a:pt x="31" y="38"/>
                      <a:pt x="32" y="36"/>
                      <a:pt x="32" y="35"/>
                    </a:cubicBezTo>
                    <a:cubicBezTo>
                      <a:pt x="35" y="12"/>
                      <a:pt x="35" y="10"/>
                      <a:pt x="32" y="6"/>
                    </a:cubicBezTo>
                    <a:cubicBezTo>
                      <a:pt x="31" y="3"/>
                      <a:pt x="28" y="2"/>
                      <a:pt x="26" y="1"/>
                    </a:cubicBezTo>
                    <a:cubicBezTo>
                      <a:pt x="21" y="0"/>
                      <a:pt x="18" y="1"/>
                      <a:pt x="14" y="4"/>
                    </a:cubicBezTo>
                    <a:cubicBezTo>
                      <a:pt x="13" y="5"/>
                      <a:pt x="10" y="7"/>
                      <a:pt x="9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" y="11"/>
                      <a:pt x="0" y="18"/>
                      <a:pt x="3" y="23"/>
                    </a:cubicBezTo>
                    <a:cubicBezTo>
                      <a:pt x="4" y="26"/>
                      <a:pt x="7" y="28"/>
                      <a:pt x="9" y="28"/>
                    </a:cubicBezTo>
                    <a:cubicBezTo>
                      <a:pt x="10" y="28"/>
                      <a:pt x="10" y="28"/>
                      <a:pt x="11" y="29"/>
                    </a:cubicBezTo>
                    <a:cubicBezTo>
                      <a:pt x="11" y="30"/>
                      <a:pt x="10" y="31"/>
                      <a:pt x="10" y="33"/>
                    </a:cubicBezTo>
                    <a:cubicBezTo>
                      <a:pt x="7" y="56"/>
                      <a:pt x="7" y="58"/>
                      <a:pt x="10" y="62"/>
                    </a:cubicBezTo>
                    <a:cubicBezTo>
                      <a:pt x="11" y="65"/>
                      <a:pt x="14" y="67"/>
                      <a:pt x="17" y="68"/>
                    </a:cubicBezTo>
                    <a:cubicBezTo>
                      <a:pt x="22" y="69"/>
                      <a:pt x="26" y="68"/>
                      <a:pt x="39" y="60"/>
                    </a:cubicBezTo>
                    <a:cubicBezTo>
                      <a:pt x="19" y="90"/>
                      <a:pt x="20" y="90"/>
                      <a:pt x="23" y="96"/>
                    </a:cubicBezTo>
                    <a:cubicBezTo>
                      <a:pt x="25" y="99"/>
                      <a:pt x="27" y="101"/>
                      <a:pt x="30" y="102"/>
                    </a:cubicBezTo>
                    <a:cubicBezTo>
                      <a:pt x="36" y="103"/>
                      <a:pt x="39" y="101"/>
                      <a:pt x="69" y="82"/>
                    </a:cubicBezTo>
                    <a:cubicBezTo>
                      <a:pt x="71" y="81"/>
                      <a:pt x="73" y="80"/>
                      <a:pt x="75" y="78"/>
                    </a:cubicBezTo>
                    <a:cubicBezTo>
                      <a:pt x="55" y="110"/>
                      <a:pt x="55" y="110"/>
                      <a:pt x="58" y="116"/>
                    </a:cubicBezTo>
                    <a:cubicBezTo>
                      <a:pt x="60" y="119"/>
                      <a:pt x="62" y="120"/>
                      <a:pt x="65" y="121"/>
                    </a:cubicBezTo>
                    <a:cubicBezTo>
                      <a:pt x="68" y="122"/>
                      <a:pt x="69" y="122"/>
                      <a:pt x="88" y="112"/>
                    </a:cubicBezTo>
                    <a:cubicBezTo>
                      <a:pt x="82" y="122"/>
                      <a:pt x="75" y="133"/>
                      <a:pt x="70" y="142"/>
                    </a:cubicBezTo>
                    <a:cubicBezTo>
                      <a:pt x="68" y="145"/>
                      <a:pt x="68" y="149"/>
                      <a:pt x="69" y="152"/>
                    </a:cubicBezTo>
                    <a:cubicBezTo>
                      <a:pt x="70" y="154"/>
                      <a:pt x="71" y="155"/>
                      <a:pt x="73" y="157"/>
                    </a:cubicBezTo>
                    <a:cubicBezTo>
                      <a:pt x="28" y="207"/>
                      <a:pt x="28" y="207"/>
                      <a:pt x="28" y="207"/>
                    </a:cubicBezTo>
                    <a:cubicBezTo>
                      <a:pt x="25" y="211"/>
                      <a:pt x="24" y="216"/>
                      <a:pt x="27" y="220"/>
                    </a:cubicBezTo>
                    <a:cubicBezTo>
                      <a:pt x="28" y="223"/>
                      <a:pt x="31" y="225"/>
                      <a:pt x="34" y="225"/>
                    </a:cubicBezTo>
                    <a:cubicBezTo>
                      <a:pt x="37" y="226"/>
                      <a:pt x="41" y="227"/>
                      <a:pt x="67" y="212"/>
                    </a:cubicBezTo>
                    <a:cubicBezTo>
                      <a:pt x="81" y="204"/>
                      <a:pt x="100" y="192"/>
                      <a:pt x="128" y="174"/>
                    </a:cubicBezTo>
                    <a:cubicBezTo>
                      <a:pt x="133" y="171"/>
                      <a:pt x="134" y="164"/>
                      <a:pt x="131" y="159"/>
                    </a:cubicBezTo>
                    <a:close/>
                    <a:moveTo>
                      <a:pt x="16" y="7"/>
                    </a:moveTo>
                    <a:cubicBezTo>
                      <a:pt x="17" y="8"/>
                      <a:pt x="19" y="9"/>
                      <a:pt x="20" y="11"/>
                    </a:cubicBezTo>
                    <a:cubicBezTo>
                      <a:pt x="19" y="9"/>
                      <a:pt x="18" y="8"/>
                      <a:pt x="16" y="7"/>
                    </a:cubicBezTo>
                    <a:close/>
                  </a:path>
                </a:pathLst>
              </a:custGeom>
              <a:solidFill>
                <a:srgbClr val="1F497D">
                  <a:lumMod val="60000"/>
                  <a:lumOff val="4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pl-PL" sz="1350" kern="0">
                  <a:solidFill>
                    <a:sysClr val="windowText" lastClr="000000"/>
                  </a:solidFill>
                  <a:latin typeface="GE Inspira Pitch"/>
                </a:endParaRPr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xmlns="" id="{39E91FF6-2990-47C2-8C4E-D96B51E28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077" y="2112130"/>
                <a:ext cx="127526" cy="181884"/>
              </a:xfrm>
              <a:custGeom>
                <a:avLst/>
                <a:gdLst/>
                <a:ahLst/>
                <a:cxnLst>
                  <a:cxn ang="0">
                    <a:pos x="151" y="19"/>
                  </a:cxn>
                  <a:cxn ang="0">
                    <a:pos x="141" y="10"/>
                  </a:cxn>
                  <a:cxn ang="0">
                    <a:pos x="137" y="10"/>
                  </a:cxn>
                  <a:cxn ang="0">
                    <a:pos x="92" y="10"/>
                  </a:cxn>
                  <a:cxn ang="0">
                    <a:pos x="57" y="28"/>
                  </a:cxn>
                  <a:cxn ang="0">
                    <a:pos x="131" y="29"/>
                  </a:cxn>
                  <a:cxn ang="0">
                    <a:pos x="131" y="60"/>
                  </a:cxn>
                  <a:cxn ang="0">
                    <a:pos x="55" y="239"/>
                  </a:cxn>
                  <a:cxn ang="0">
                    <a:pos x="46" y="240"/>
                  </a:cxn>
                  <a:cxn ang="0">
                    <a:pos x="28" y="207"/>
                  </a:cxn>
                  <a:cxn ang="0">
                    <a:pos x="54" y="190"/>
                  </a:cxn>
                  <a:cxn ang="0">
                    <a:pos x="83" y="137"/>
                  </a:cxn>
                  <a:cxn ang="0">
                    <a:pos x="84" y="136"/>
                  </a:cxn>
                  <a:cxn ang="0">
                    <a:pos x="75" y="128"/>
                  </a:cxn>
                  <a:cxn ang="0">
                    <a:pos x="67" y="128"/>
                  </a:cxn>
                  <a:cxn ang="0">
                    <a:pos x="33" y="128"/>
                  </a:cxn>
                  <a:cxn ang="0">
                    <a:pos x="23" y="112"/>
                  </a:cxn>
                  <a:cxn ang="0">
                    <a:pos x="20" y="49"/>
                  </a:cxn>
                  <a:cxn ang="0">
                    <a:pos x="12" y="76"/>
                  </a:cxn>
                  <a:cxn ang="0">
                    <a:pos x="11" y="127"/>
                  </a:cxn>
                  <a:cxn ang="0">
                    <a:pos x="11" y="135"/>
                  </a:cxn>
                  <a:cxn ang="0">
                    <a:pos x="16" y="140"/>
                  </a:cxn>
                  <a:cxn ang="0">
                    <a:pos x="17" y="140"/>
                  </a:cxn>
                  <a:cxn ang="0">
                    <a:pos x="29" y="141"/>
                  </a:cxn>
                  <a:cxn ang="0">
                    <a:pos x="65" y="141"/>
                  </a:cxn>
                  <a:cxn ang="0">
                    <a:pos x="45" y="179"/>
                  </a:cxn>
                  <a:cxn ang="0">
                    <a:pos x="15" y="196"/>
                  </a:cxn>
                  <a:cxn ang="0">
                    <a:pos x="13" y="197"/>
                  </a:cxn>
                  <a:cxn ang="0">
                    <a:pos x="10" y="207"/>
                  </a:cxn>
                  <a:cxn ang="0">
                    <a:pos x="12" y="211"/>
                  </a:cxn>
                  <a:cxn ang="0">
                    <a:pos x="33" y="251"/>
                  </a:cxn>
                  <a:cxn ang="0">
                    <a:pos x="46" y="261"/>
                  </a:cxn>
                  <a:cxn ang="0">
                    <a:pos x="47" y="261"/>
                  </a:cxn>
                  <a:cxn ang="0">
                    <a:pos x="50" y="260"/>
                  </a:cxn>
                  <a:cxn ang="0">
                    <a:pos x="67" y="251"/>
                  </a:cxn>
                  <a:cxn ang="0">
                    <a:pos x="151" y="49"/>
                  </a:cxn>
                  <a:cxn ang="0">
                    <a:pos x="151" y="20"/>
                  </a:cxn>
                </a:cxnLst>
                <a:rect l="0" t="0" r="r" b="b"/>
                <a:pathLst>
                  <a:path w="153" h="264">
                    <a:moveTo>
                      <a:pt x="151" y="20"/>
                    </a:moveTo>
                    <a:cubicBezTo>
                      <a:pt x="151" y="19"/>
                      <a:pt x="151" y="19"/>
                      <a:pt x="151" y="19"/>
                    </a:cubicBezTo>
                    <a:cubicBezTo>
                      <a:pt x="131" y="0"/>
                      <a:pt x="145" y="14"/>
                      <a:pt x="141" y="10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39" y="10"/>
                      <a:pt x="139" y="10"/>
                      <a:pt x="139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13" y="10"/>
                      <a:pt x="102" y="10"/>
                      <a:pt x="92" y="10"/>
                    </a:cubicBezTo>
                    <a:cubicBezTo>
                      <a:pt x="72" y="10"/>
                      <a:pt x="60" y="11"/>
                      <a:pt x="57" y="11"/>
                    </a:cubicBezTo>
                    <a:cubicBezTo>
                      <a:pt x="33" y="16"/>
                      <a:pt x="0" y="27"/>
                      <a:pt x="57" y="28"/>
                    </a:cubicBezTo>
                    <a:cubicBezTo>
                      <a:pt x="64" y="29"/>
                      <a:pt x="79" y="29"/>
                      <a:pt x="101" y="29"/>
                    </a:cubicBezTo>
                    <a:cubicBezTo>
                      <a:pt x="110" y="29"/>
                      <a:pt x="120" y="29"/>
                      <a:pt x="131" y="29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31" y="44"/>
                      <a:pt x="131" y="52"/>
                      <a:pt x="131" y="60"/>
                    </a:cubicBezTo>
                    <a:cubicBezTo>
                      <a:pt x="130" y="91"/>
                      <a:pt x="134" y="128"/>
                      <a:pt x="126" y="162"/>
                    </a:cubicBezTo>
                    <a:cubicBezTo>
                      <a:pt x="118" y="196"/>
                      <a:pt x="89" y="222"/>
                      <a:pt x="55" y="239"/>
                    </a:cubicBezTo>
                    <a:cubicBezTo>
                      <a:pt x="52" y="240"/>
                      <a:pt x="50" y="241"/>
                      <a:pt x="47" y="242"/>
                    </a:cubicBezTo>
                    <a:cubicBezTo>
                      <a:pt x="46" y="240"/>
                      <a:pt x="46" y="240"/>
                      <a:pt x="46" y="240"/>
                    </a:cubicBezTo>
                    <a:cubicBezTo>
                      <a:pt x="32" y="214"/>
                      <a:pt x="32" y="214"/>
                      <a:pt x="32" y="214"/>
                    </a:cubicBezTo>
                    <a:cubicBezTo>
                      <a:pt x="28" y="207"/>
                      <a:pt x="28" y="207"/>
                      <a:pt x="28" y="207"/>
                    </a:cubicBezTo>
                    <a:cubicBezTo>
                      <a:pt x="30" y="206"/>
                      <a:pt x="30" y="206"/>
                      <a:pt x="30" y="206"/>
                    </a:cubicBezTo>
                    <a:cubicBezTo>
                      <a:pt x="38" y="201"/>
                      <a:pt x="47" y="196"/>
                      <a:pt x="54" y="190"/>
                    </a:cubicBezTo>
                    <a:cubicBezTo>
                      <a:pt x="71" y="179"/>
                      <a:pt x="81" y="159"/>
                      <a:pt x="83" y="141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5" y="138"/>
                      <a:pt x="69" y="120"/>
                      <a:pt x="76" y="128"/>
                    </a:cubicBezTo>
                    <a:cubicBezTo>
                      <a:pt x="75" y="128"/>
                      <a:pt x="75" y="128"/>
                      <a:pt x="75" y="128"/>
                    </a:cubicBezTo>
                    <a:cubicBezTo>
                      <a:pt x="74" y="128"/>
                      <a:pt x="74" y="128"/>
                      <a:pt x="74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55" y="128"/>
                      <a:pt x="55" y="128"/>
                      <a:pt x="55" y="128"/>
                    </a:cubicBezTo>
                    <a:cubicBezTo>
                      <a:pt x="48" y="128"/>
                      <a:pt x="40" y="128"/>
                      <a:pt x="33" y="128"/>
                    </a:cubicBezTo>
                    <a:cubicBezTo>
                      <a:pt x="23" y="128"/>
                      <a:pt x="23" y="128"/>
                      <a:pt x="23" y="128"/>
                    </a:cubicBezTo>
                    <a:cubicBezTo>
                      <a:pt x="23" y="123"/>
                      <a:pt x="23" y="117"/>
                      <a:pt x="23" y="112"/>
                    </a:cubicBezTo>
                    <a:cubicBezTo>
                      <a:pt x="22" y="100"/>
                      <a:pt x="22" y="89"/>
                      <a:pt x="22" y="80"/>
                    </a:cubicBezTo>
                    <a:cubicBezTo>
                      <a:pt x="22" y="62"/>
                      <a:pt x="21" y="51"/>
                      <a:pt x="20" y="49"/>
                    </a:cubicBezTo>
                    <a:cubicBezTo>
                      <a:pt x="16" y="30"/>
                      <a:pt x="12" y="16"/>
                      <a:pt x="12" y="49"/>
                    </a:cubicBezTo>
                    <a:cubicBezTo>
                      <a:pt x="12" y="49"/>
                      <a:pt x="12" y="59"/>
                      <a:pt x="12" y="76"/>
                    </a:cubicBezTo>
                    <a:cubicBezTo>
                      <a:pt x="12" y="85"/>
                      <a:pt x="12" y="96"/>
                      <a:pt x="11" y="108"/>
                    </a:cubicBezTo>
                    <a:cubicBezTo>
                      <a:pt x="11" y="114"/>
                      <a:pt x="11" y="121"/>
                      <a:pt x="11" y="127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10" y="135"/>
                      <a:pt x="20" y="145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8" y="140"/>
                      <a:pt x="18" y="140"/>
                      <a:pt x="18" y="140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37" y="141"/>
                      <a:pt x="45" y="141"/>
                      <a:pt x="53" y="141"/>
                    </a:cubicBezTo>
                    <a:cubicBezTo>
                      <a:pt x="65" y="141"/>
                      <a:pt x="65" y="141"/>
                      <a:pt x="65" y="141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7" y="156"/>
                      <a:pt x="59" y="169"/>
                      <a:pt x="45" y="179"/>
                    </a:cubicBezTo>
                    <a:cubicBezTo>
                      <a:pt x="38" y="184"/>
                      <a:pt x="30" y="189"/>
                      <a:pt x="21" y="193"/>
                    </a:cubicBezTo>
                    <a:cubicBezTo>
                      <a:pt x="15" y="196"/>
                      <a:pt x="15" y="196"/>
                      <a:pt x="15" y="196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7" y="216"/>
                      <a:pt x="11" y="202"/>
                      <a:pt x="10" y="206"/>
                    </a:cubicBezTo>
                    <a:cubicBezTo>
                      <a:pt x="10" y="207"/>
                      <a:pt x="10" y="207"/>
                      <a:pt x="10" y="207"/>
                    </a:cubicBezTo>
                    <a:cubicBezTo>
                      <a:pt x="10" y="208"/>
                      <a:pt x="10" y="208"/>
                      <a:pt x="10" y="208"/>
                    </a:cubicBezTo>
                    <a:cubicBezTo>
                      <a:pt x="12" y="211"/>
                      <a:pt x="12" y="211"/>
                      <a:pt x="12" y="211"/>
                    </a:cubicBezTo>
                    <a:cubicBezTo>
                      <a:pt x="19" y="224"/>
                      <a:pt x="19" y="224"/>
                      <a:pt x="19" y="224"/>
                    </a:cubicBezTo>
                    <a:cubicBezTo>
                      <a:pt x="33" y="251"/>
                      <a:pt x="33" y="251"/>
                      <a:pt x="33" y="251"/>
                    </a:cubicBezTo>
                    <a:cubicBezTo>
                      <a:pt x="36" y="258"/>
                      <a:pt x="36" y="258"/>
                      <a:pt x="36" y="258"/>
                    </a:cubicBezTo>
                    <a:cubicBezTo>
                      <a:pt x="34" y="257"/>
                      <a:pt x="55" y="264"/>
                      <a:pt x="46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50" y="260"/>
                      <a:pt x="50" y="260"/>
                      <a:pt x="50" y="260"/>
                    </a:cubicBezTo>
                    <a:cubicBezTo>
                      <a:pt x="53" y="258"/>
                      <a:pt x="53" y="258"/>
                      <a:pt x="53" y="258"/>
                    </a:cubicBezTo>
                    <a:cubicBezTo>
                      <a:pt x="58" y="256"/>
                      <a:pt x="63" y="254"/>
                      <a:pt x="67" y="251"/>
                    </a:cubicBezTo>
                    <a:cubicBezTo>
                      <a:pt x="104" y="234"/>
                      <a:pt x="141" y="199"/>
                      <a:pt x="146" y="157"/>
                    </a:cubicBezTo>
                    <a:cubicBezTo>
                      <a:pt x="153" y="116"/>
                      <a:pt x="150" y="80"/>
                      <a:pt x="151" y="49"/>
                    </a:cubicBezTo>
                    <a:cubicBezTo>
                      <a:pt x="151" y="41"/>
                      <a:pt x="151" y="33"/>
                      <a:pt x="151" y="26"/>
                    </a:cubicBezTo>
                    <a:cubicBezTo>
                      <a:pt x="151" y="20"/>
                      <a:pt x="151" y="20"/>
                      <a:pt x="151" y="20"/>
                    </a:cubicBezTo>
                    <a:close/>
                  </a:path>
                </a:pathLst>
              </a:cu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pl-PL" sz="1350" kern="0">
                  <a:solidFill>
                    <a:sysClr val="windowText" lastClr="000000"/>
                  </a:solidFill>
                  <a:latin typeface="GE Inspira Pitch"/>
                </a:endParaRPr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xmlns="" id="{11808386-6305-4585-8796-F06CEFDA2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842" y="2112130"/>
                <a:ext cx="127879" cy="181884"/>
              </a:xfrm>
              <a:custGeom>
                <a:avLst/>
                <a:gdLst/>
                <a:ahLst/>
                <a:cxnLst>
                  <a:cxn ang="0">
                    <a:pos x="151" y="19"/>
                  </a:cxn>
                  <a:cxn ang="0">
                    <a:pos x="141" y="10"/>
                  </a:cxn>
                  <a:cxn ang="0">
                    <a:pos x="137" y="10"/>
                  </a:cxn>
                  <a:cxn ang="0">
                    <a:pos x="92" y="10"/>
                  </a:cxn>
                  <a:cxn ang="0">
                    <a:pos x="57" y="28"/>
                  </a:cxn>
                  <a:cxn ang="0">
                    <a:pos x="131" y="29"/>
                  </a:cxn>
                  <a:cxn ang="0">
                    <a:pos x="131" y="60"/>
                  </a:cxn>
                  <a:cxn ang="0">
                    <a:pos x="55" y="239"/>
                  </a:cxn>
                  <a:cxn ang="0">
                    <a:pos x="46" y="240"/>
                  </a:cxn>
                  <a:cxn ang="0">
                    <a:pos x="28" y="207"/>
                  </a:cxn>
                  <a:cxn ang="0">
                    <a:pos x="55" y="190"/>
                  </a:cxn>
                  <a:cxn ang="0">
                    <a:pos x="84" y="137"/>
                  </a:cxn>
                  <a:cxn ang="0">
                    <a:pos x="84" y="136"/>
                  </a:cxn>
                  <a:cxn ang="0">
                    <a:pos x="75" y="128"/>
                  </a:cxn>
                  <a:cxn ang="0">
                    <a:pos x="68" y="128"/>
                  </a:cxn>
                  <a:cxn ang="0">
                    <a:pos x="33" y="128"/>
                  </a:cxn>
                  <a:cxn ang="0">
                    <a:pos x="23" y="112"/>
                  </a:cxn>
                  <a:cxn ang="0">
                    <a:pos x="21" y="49"/>
                  </a:cxn>
                  <a:cxn ang="0">
                    <a:pos x="12" y="76"/>
                  </a:cxn>
                  <a:cxn ang="0">
                    <a:pos x="11" y="127"/>
                  </a:cxn>
                  <a:cxn ang="0">
                    <a:pos x="11" y="135"/>
                  </a:cxn>
                  <a:cxn ang="0">
                    <a:pos x="16" y="140"/>
                  </a:cxn>
                  <a:cxn ang="0">
                    <a:pos x="17" y="140"/>
                  </a:cxn>
                  <a:cxn ang="0">
                    <a:pos x="30" y="141"/>
                  </a:cxn>
                  <a:cxn ang="0">
                    <a:pos x="65" y="141"/>
                  </a:cxn>
                  <a:cxn ang="0">
                    <a:pos x="45" y="179"/>
                  </a:cxn>
                  <a:cxn ang="0">
                    <a:pos x="15" y="196"/>
                  </a:cxn>
                  <a:cxn ang="0">
                    <a:pos x="13" y="197"/>
                  </a:cxn>
                  <a:cxn ang="0">
                    <a:pos x="10" y="207"/>
                  </a:cxn>
                  <a:cxn ang="0">
                    <a:pos x="12" y="211"/>
                  </a:cxn>
                  <a:cxn ang="0">
                    <a:pos x="33" y="251"/>
                  </a:cxn>
                  <a:cxn ang="0">
                    <a:pos x="46" y="261"/>
                  </a:cxn>
                  <a:cxn ang="0">
                    <a:pos x="47" y="261"/>
                  </a:cxn>
                  <a:cxn ang="0">
                    <a:pos x="50" y="260"/>
                  </a:cxn>
                  <a:cxn ang="0">
                    <a:pos x="68" y="251"/>
                  </a:cxn>
                  <a:cxn ang="0">
                    <a:pos x="151" y="49"/>
                  </a:cxn>
                  <a:cxn ang="0">
                    <a:pos x="151" y="20"/>
                  </a:cxn>
                </a:cxnLst>
                <a:rect l="0" t="0" r="r" b="b"/>
                <a:pathLst>
                  <a:path w="153" h="264">
                    <a:moveTo>
                      <a:pt x="151" y="20"/>
                    </a:moveTo>
                    <a:cubicBezTo>
                      <a:pt x="151" y="19"/>
                      <a:pt x="151" y="19"/>
                      <a:pt x="151" y="19"/>
                    </a:cubicBezTo>
                    <a:cubicBezTo>
                      <a:pt x="132" y="0"/>
                      <a:pt x="145" y="14"/>
                      <a:pt x="141" y="10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14" y="10"/>
                      <a:pt x="102" y="10"/>
                      <a:pt x="92" y="10"/>
                    </a:cubicBezTo>
                    <a:cubicBezTo>
                      <a:pt x="72" y="10"/>
                      <a:pt x="60" y="11"/>
                      <a:pt x="57" y="11"/>
                    </a:cubicBezTo>
                    <a:cubicBezTo>
                      <a:pt x="33" y="16"/>
                      <a:pt x="0" y="27"/>
                      <a:pt x="57" y="28"/>
                    </a:cubicBezTo>
                    <a:cubicBezTo>
                      <a:pt x="64" y="29"/>
                      <a:pt x="79" y="29"/>
                      <a:pt x="101" y="29"/>
                    </a:cubicBezTo>
                    <a:cubicBezTo>
                      <a:pt x="110" y="29"/>
                      <a:pt x="120" y="29"/>
                      <a:pt x="131" y="29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31" y="44"/>
                      <a:pt x="131" y="52"/>
                      <a:pt x="131" y="60"/>
                    </a:cubicBezTo>
                    <a:cubicBezTo>
                      <a:pt x="131" y="91"/>
                      <a:pt x="135" y="128"/>
                      <a:pt x="126" y="162"/>
                    </a:cubicBezTo>
                    <a:cubicBezTo>
                      <a:pt x="118" y="196"/>
                      <a:pt x="89" y="222"/>
                      <a:pt x="55" y="239"/>
                    </a:cubicBezTo>
                    <a:cubicBezTo>
                      <a:pt x="52" y="240"/>
                      <a:pt x="50" y="241"/>
                      <a:pt x="47" y="242"/>
                    </a:cubicBezTo>
                    <a:cubicBezTo>
                      <a:pt x="46" y="240"/>
                      <a:pt x="46" y="240"/>
                      <a:pt x="46" y="240"/>
                    </a:cubicBezTo>
                    <a:cubicBezTo>
                      <a:pt x="32" y="214"/>
                      <a:pt x="32" y="214"/>
                      <a:pt x="32" y="214"/>
                    </a:cubicBezTo>
                    <a:cubicBezTo>
                      <a:pt x="28" y="207"/>
                      <a:pt x="28" y="207"/>
                      <a:pt x="28" y="207"/>
                    </a:cubicBezTo>
                    <a:cubicBezTo>
                      <a:pt x="30" y="206"/>
                      <a:pt x="30" y="206"/>
                      <a:pt x="30" y="206"/>
                    </a:cubicBezTo>
                    <a:cubicBezTo>
                      <a:pt x="38" y="201"/>
                      <a:pt x="47" y="196"/>
                      <a:pt x="55" y="190"/>
                    </a:cubicBezTo>
                    <a:cubicBezTo>
                      <a:pt x="71" y="179"/>
                      <a:pt x="82" y="159"/>
                      <a:pt x="83" y="141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5" y="138"/>
                      <a:pt x="69" y="120"/>
                      <a:pt x="76" y="128"/>
                    </a:cubicBezTo>
                    <a:cubicBezTo>
                      <a:pt x="75" y="128"/>
                      <a:pt x="75" y="128"/>
                      <a:pt x="75" y="128"/>
                    </a:cubicBezTo>
                    <a:cubicBezTo>
                      <a:pt x="74" y="128"/>
                      <a:pt x="74" y="128"/>
                      <a:pt x="74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48" y="128"/>
                      <a:pt x="40" y="128"/>
                      <a:pt x="33" y="128"/>
                    </a:cubicBezTo>
                    <a:cubicBezTo>
                      <a:pt x="23" y="128"/>
                      <a:pt x="23" y="128"/>
                      <a:pt x="23" y="128"/>
                    </a:cubicBezTo>
                    <a:cubicBezTo>
                      <a:pt x="23" y="123"/>
                      <a:pt x="23" y="117"/>
                      <a:pt x="23" y="112"/>
                    </a:cubicBezTo>
                    <a:cubicBezTo>
                      <a:pt x="23" y="100"/>
                      <a:pt x="22" y="89"/>
                      <a:pt x="22" y="80"/>
                    </a:cubicBezTo>
                    <a:cubicBezTo>
                      <a:pt x="22" y="62"/>
                      <a:pt x="21" y="51"/>
                      <a:pt x="21" y="49"/>
                    </a:cubicBezTo>
                    <a:cubicBezTo>
                      <a:pt x="16" y="30"/>
                      <a:pt x="12" y="16"/>
                      <a:pt x="12" y="49"/>
                    </a:cubicBezTo>
                    <a:cubicBezTo>
                      <a:pt x="12" y="49"/>
                      <a:pt x="12" y="59"/>
                      <a:pt x="12" y="76"/>
                    </a:cubicBezTo>
                    <a:cubicBezTo>
                      <a:pt x="12" y="85"/>
                      <a:pt x="12" y="96"/>
                      <a:pt x="11" y="108"/>
                    </a:cubicBezTo>
                    <a:cubicBezTo>
                      <a:pt x="11" y="114"/>
                      <a:pt x="11" y="121"/>
                      <a:pt x="11" y="127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10" y="135"/>
                      <a:pt x="20" y="145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8" y="140"/>
                      <a:pt x="18" y="140"/>
                      <a:pt x="18" y="140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7" y="141"/>
                      <a:pt x="45" y="141"/>
                      <a:pt x="53" y="141"/>
                    </a:cubicBezTo>
                    <a:cubicBezTo>
                      <a:pt x="65" y="141"/>
                      <a:pt x="65" y="141"/>
                      <a:pt x="65" y="141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7" y="156"/>
                      <a:pt x="59" y="169"/>
                      <a:pt x="45" y="179"/>
                    </a:cubicBezTo>
                    <a:cubicBezTo>
                      <a:pt x="38" y="184"/>
                      <a:pt x="30" y="189"/>
                      <a:pt x="21" y="193"/>
                    </a:cubicBezTo>
                    <a:cubicBezTo>
                      <a:pt x="15" y="196"/>
                      <a:pt x="15" y="196"/>
                      <a:pt x="15" y="196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7" y="216"/>
                      <a:pt x="11" y="202"/>
                      <a:pt x="10" y="206"/>
                    </a:cubicBezTo>
                    <a:cubicBezTo>
                      <a:pt x="10" y="207"/>
                      <a:pt x="10" y="207"/>
                      <a:pt x="10" y="207"/>
                    </a:cubicBezTo>
                    <a:cubicBezTo>
                      <a:pt x="11" y="208"/>
                      <a:pt x="11" y="208"/>
                      <a:pt x="11" y="208"/>
                    </a:cubicBezTo>
                    <a:cubicBezTo>
                      <a:pt x="12" y="211"/>
                      <a:pt x="12" y="211"/>
                      <a:pt x="12" y="211"/>
                    </a:cubicBezTo>
                    <a:cubicBezTo>
                      <a:pt x="19" y="224"/>
                      <a:pt x="19" y="224"/>
                      <a:pt x="19" y="224"/>
                    </a:cubicBezTo>
                    <a:cubicBezTo>
                      <a:pt x="33" y="251"/>
                      <a:pt x="33" y="251"/>
                      <a:pt x="33" y="251"/>
                    </a:cubicBezTo>
                    <a:cubicBezTo>
                      <a:pt x="37" y="258"/>
                      <a:pt x="37" y="258"/>
                      <a:pt x="37" y="258"/>
                    </a:cubicBezTo>
                    <a:cubicBezTo>
                      <a:pt x="34" y="257"/>
                      <a:pt x="55" y="264"/>
                      <a:pt x="46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50" y="260"/>
                      <a:pt x="50" y="260"/>
                      <a:pt x="50" y="260"/>
                    </a:cubicBezTo>
                    <a:cubicBezTo>
                      <a:pt x="53" y="258"/>
                      <a:pt x="53" y="258"/>
                      <a:pt x="53" y="258"/>
                    </a:cubicBezTo>
                    <a:cubicBezTo>
                      <a:pt x="58" y="256"/>
                      <a:pt x="63" y="254"/>
                      <a:pt x="68" y="251"/>
                    </a:cubicBezTo>
                    <a:cubicBezTo>
                      <a:pt x="105" y="234"/>
                      <a:pt x="141" y="199"/>
                      <a:pt x="146" y="157"/>
                    </a:cubicBezTo>
                    <a:cubicBezTo>
                      <a:pt x="153" y="116"/>
                      <a:pt x="150" y="80"/>
                      <a:pt x="151" y="49"/>
                    </a:cubicBezTo>
                    <a:cubicBezTo>
                      <a:pt x="151" y="41"/>
                      <a:pt x="151" y="33"/>
                      <a:pt x="151" y="26"/>
                    </a:cubicBezTo>
                    <a:cubicBezTo>
                      <a:pt x="151" y="20"/>
                      <a:pt x="151" y="20"/>
                      <a:pt x="151" y="20"/>
                    </a:cubicBezTo>
                    <a:close/>
                  </a:path>
                </a:pathLst>
              </a:cu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pl-PL" sz="1350" kern="0">
                  <a:solidFill>
                    <a:sysClr val="windowText" lastClr="000000"/>
                  </a:solidFill>
                  <a:latin typeface="GE Inspira Pitch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19549C03-2989-40C5-B051-303F88462A74}"/>
                </a:ext>
              </a:extLst>
            </p:cNvPr>
            <p:cNvGrpSpPr/>
            <p:nvPr/>
          </p:nvGrpSpPr>
          <p:grpSpPr>
            <a:xfrm>
              <a:off x="387464" y="281314"/>
              <a:ext cx="500780" cy="350803"/>
              <a:chOff x="3181260" y="2112130"/>
              <a:chExt cx="259644" cy="181884"/>
            </a:xfrm>
          </p:grpSpPr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xmlns="" id="{24387024-3460-492D-9DCE-8B85FD2A8F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 flipV="1">
                <a:off x="3316558" y="2129355"/>
                <a:ext cx="119401" cy="159112"/>
              </a:xfrm>
              <a:custGeom>
                <a:avLst/>
                <a:gdLst/>
                <a:ahLst/>
                <a:cxnLst>
                  <a:cxn ang="0">
                    <a:pos x="115" y="163"/>
                  </a:cxn>
                  <a:cxn ang="0">
                    <a:pos x="104" y="166"/>
                  </a:cxn>
                  <a:cxn ang="0">
                    <a:pos x="138" y="116"/>
                  </a:cxn>
                  <a:cxn ang="0">
                    <a:pos x="131" y="111"/>
                  </a:cxn>
                  <a:cxn ang="0">
                    <a:pos x="103" y="124"/>
                  </a:cxn>
                  <a:cxn ang="0">
                    <a:pos x="101" y="125"/>
                  </a:cxn>
                  <a:cxn ang="0">
                    <a:pos x="121" y="81"/>
                  </a:cxn>
                  <a:cxn ang="0">
                    <a:pos x="114" y="76"/>
                  </a:cxn>
                  <a:cxn ang="0">
                    <a:pos x="107" y="76"/>
                  </a:cxn>
                  <a:cxn ang="0">
                    <a:pos x="135" y="43"/>
                  </a:cxn>
                  <a:cxn ang="0">
                    <a:pos x="136" y="30"/>
                  </a:cxn>
                  <a:cxn ang="0">
                    <a:pos x="129" y="25"/>
                  </a:cxn>
                  <a:cxn ang="0">
                    <a:pos x="65" y="56"/>
                  </a:cxn>
                  <a:cxn ang="0">
                    <a:pos x="81" y="39"/>
                  </a:cxn>
                  <a:cxn ang="0">
                    <a:pos x="91" y="14"/>
                  </a:cxn>
                  <a:cxn ang="0">
                    <a:pos x="84" y="9"/>
                  </a:cxn>
                  <a:cxn ang="0">
                    <a:pos x="43" y="29"/>
                  </a:cxn>
                  <a:cxn ang="0">
                    <a:pos x="27" y="39"/>
                  </a:cxn>
                  <a:cxn ang="0">
                    <a:pos x="30" y="6"/>
                  </a:cxn>
                  <a:cxn ang="0">
                    <a:pos x="23" y="1"/>
                  </a:cxn>
                  <a:cxn ang="0">
                    <a:pos x="7" y="7"/>
                  </a:cxn>
                  <a:cxn ang="0">
                    <a:pos x="5" y="8"/>
                  </a:cxn>
                  <a:cxn ang="0">
                    <a:pos x="9" y="17"/>
                  </a:cxn>
                  <a:cxn ang="0">
                    <a:pos x="8" y="27"/>
                  </a:cxn>
                  <a:cxn ang="0">
                    <a:pos x="7" y="28"/>
                  </a:cxn>
                  <a:cxn ang="0">
                    <a:pos x="7" y="28"/>
                  </a:cxn>
                  <a:cxn ang="0">
                    <a:pos x="2" y="56"/>
                  </a:cxn>
                  <a:cxn ang="0">
                    <a:pos x="3" y="65"/>
                  </a:cxn>
                  <a:cxn ang="0">
                    <a:pos x="9" y="70"/>
                  </a:cxn>
                  <a:cxn ang="0">
                    <a:pos x="31" y="62"/>
                  </a:cxn>
                  <a:cxn ang="0">
                    <a:pos x="16" y="79"/>
                  </a:cxn>
                  <a:cxn ang="0">
                    <a:pos x="4" y="106"/>
                  </a:cxn>
                  <a:cxn ang="0">
                    <a:pos x="11" y="111"/>
                  </a:cxn>
                  <a:cxn ang="0">
                    <a:pos x="34" y="101"/>
                  </a:cxn>
                  <a:cxn ang="0">
                    <a:pos x="83" y="71"/>
                  </a:cxn>
                  <a:cxn ang="0">
                    <a:pos x="62" y="96"/>
                  </a:cxn>
                  <a:cxn ang="0">
                    <a:pos x="51" y="121"/>
                  </a:cxn>
                  <a:cxn ang="0">
                    <a:pos x="58" y="127"/>
                  </a:cxn>
                  <a:cxn ang="0">
                    <a:pos x="79" y="118"/>
                  </a:cxn>
                  <a:cxn ang="0">
                    <a:pos x="56" y="152"/>
                  </a:cxn>
                  <a:cxn ang="0">
                    <a:pos x="55" y="163"/>
                  </a:cxn>
                  <a:cxn ang="0">
                    <a:pos x="62" y="169"/>
                  </a:cxn>
                  <a:cxn ang="0">
                    <a:pos x="71" y="168"/>
                  </a:cxn>
                  <a:cxn ang="0">
                    <a:pos x="26" y="211"/>
                  </a:cxn>
                  <a:cxn ang="0">
                    <a:pos x="24" y="224"/>
                  </a:cxn>
                  <a:cxn ang="0">
                    <a:pos x="31" y="230"/>
                  </a:cxn>
                  <a:cxn ang="0">
                    <a:pos x="56" y="221"/>
                  </a:cxn>
                  <a:cxn ang="0">
                    <a:pos x="98" y="195"/>
                  </a:cxn>
                  <a:cxn ang="0">
                    <a:pos x="116" y="183"/>
                  </a:cxn>
                  <a:cxn ang="0">
                    <a:pos x="118" y="183"/>
                  </a:cxn>
                  <a:cxn ang="0">
                    <a:pos x="122" y="168"/>
                  </a:cxn>
                  <a:cxn ang="0">
                    <a:pos x="115" y="163"/>
                  </a:cxn>
                  <a:cxn ang="0">
                    <a:pos x="111" y="184"/>
                  </a:cxn>
                  <a:cxn ang="0">
                    <a:pos x="115" y="184"/>
                  </a:cxn>
                  <a:cxn ang="0">
                    <a:pos x="111" y="184"/>
                  </a:cxn>
                </a:cxnLst>
                <a:rect l="0" t="0" r="r" b="b"/>
                <a:pathLst>
                  <a:path w="143" h="231">
                    <a:moveTo>
                      <a:pt x="115" y="163"/>
                    </a:moveTo>
                    <a:cubicBezTo>
                      <a:pt x="112" y="162"/>
                      <a:pt x="111" y="162"/>
                      <a:pt x="104" y="166"/>
                    </a:cubicBezTo>
                    <a:cubicBezTo>
                      <a:pt x="143" y="126"/>
                      <a:pt x="141" y="122"/>
                      <a:pt x="138" y="116"/>
                    </a:cubicBezTo>
                    <a:cubicBezTo>
                      <a:pt x="136" y="113"/>
                      <a:pt x="134" y="111"/>
                      <a:pt x="131" y="111"/>
                    </a:cubicBezTo>
                    <a:cubicBezTo>
                      <a:pt x="125" y="109"/>
                      <a:pt x="125" y="109"/>
                      <a:pt x="103" y="124"/>
                    </a:cubicBezTo>
                    <a:cubicBezTo>
                      <a:pt x="102" y="124"/>
                      <a:pt x="102" y="124"/>
                      <a:pt x="101" y="125"/>
                    </a:cubicBezTo>
                    <a:cubicBezTo>
                      <a:pt x="126" y="89"/>
                      <a:pt x="125" y="87"/>
                      <a:pt x="121" y="81"/>
                    </a:cubicBezTo>
                    <a:cubicBezTo>
                      <a:pt x="120" y="78"/>
                      <a:pt x="117" y="76"/>
                      <a:pt x="114" y="76"/>
                    </a:cubicBezTo>
                    <a:cubicBezTo>
                      <a:pt x="112" y="75"/>
                      <a:pt x="110" y="75"/>
                      <a:pt x="107" y="76"/>
                    </a:cubicBezTo>
                    <a:cubicBezTo>
                      <a:pt x="116" y="65"/>
                      <a:pt x="127" y="52"/>
                      <a:pt x="135" y="43"/>
                    </a:cubicBezTo>
                    <a:cubicBezTo>
                      <a:pt x="138" y="39"/>
                      <a:pt x="138" y="34"/>
                      <a:pt x="136" y="30"/>
                    </a:cubicBezTo>
                    <a:cubicBezTo>
                      <a:pt x="134" y="28"/>
                      <a:pt x="132" y="26"/>
                      <a:pt x="129" y="25"/>
                    </a:cubicBezTo>
                    <a:cubicBezTo>
                      <a:pt x="124" y="24"/>
                      <a:pt x="120" y="23"/>
                      <a:pt x="65" y="56"/>
                    </a:cubicBezTo>
                    <a:cubicBezTo>
                      <a:pt x="71" y="50"/>
                      <a:pt x="76" y="44"/>
                      <a:pt x="81" y="39"/>
                    </a:cubicBezTo>
                    <a:cubicBezTo>
                      <a:pt x="91" y="27"/>
                      <a:pt x="95" y="22"/>
                      <a:pt x="91" y="14"/>
                    </a:cubicBezTo>
                    <a:cubicBezTo>
                      <a:pt x="89" y="12"/>
                      <a:pt x="87" y="10"/>
                      <a:pt x="84" y="9"/>
                    </a:cubicBezTo>
                    <a:cubicBezTo>
                      <a:pt x="78" y="8"/>
                      <a:pt x="78" y="8"/>
                      <a:pt x="43" y="29"/>
                    </a:cubicBezTo>
                    <a:cubicBezTo>
                      <a:pt x="38" y="32"/>
                      <a:pt x="33" y="36"/>
                      <a:pt x="27" y="39"/>
                    </a:cubicBezTo>
                    <a:cubicBezTo>
                      <a:pt x="33" y="11"/>
                      <a:pt x="32" y="10"/>
                      <a:pt x="30" y="6"/>
                    </a:cubicBezTo>
                    <a:cubicBezTo>
                      <a:pt x="29" y="3"/>
                      <a:pt x="26" y="2"/>
                      <a:pt x="23" y="1"/>
                    </a:cubicBezTo>
                    <a:cubicBezTo>
                      <a:pt x="18" y="0"/>
                      <a:pt x="15" y="2"/>
                      <a:pt x="7" y="7"/>
                    </a:cubicBezTo>
                    <a:cubicBezTo>
                      <a:pt x="6" y="7"/>
                      <a:pt x="5" y="8"/>
                      <a:pt x="5" y="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9"/>
                      <a:pt x="9" y="22"/>
                      <a:pt x="8" y="27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6" y="35"/>
                      <a:pt x="4" y="44"/>
                      <a:pt x="2" y="56"/>
                    </a:cubicBezTo>
                    <a:cubicBezTo>
                      <a:pt x="1" y="59"/>
                      <a:pt x="0" y="62"/>
                      <a:pt x="3" y="65"/>
                    </a:cubicBezTo>
                    <a:cubicBezTo>
                      <a:pt x="4" y="68"/>
                      <a:pt x="7" y="70"/>
                      <a:pt x="9" y="70"/>
                    </a:cubicBezTo>
                    <a:cubicBezTo>
                      <a:pt x="14" y="72"/>
                      <a:pt x="16" y="71"/>
                      <a:pt x="31" y="62"/>
                    </a:cubicBezTo>
                    <a:cubicBezTo>
                      <a:pt x="25" y="68"/>
                      <a:pt x="21" y="74"/>
                      <a:pt x="16" y="79"/>
                    </a:cubicBezTo>
                    <a:cubicBezTo>
                      <a:pt x="4" y="93"/>
                      <a:pt x="0" y="99"/>
                      <a:pt x="4" y="106"/>
                    </a:cubicBezTo>
                    <a:cubicBezTo>
                      <a:pt x="6" y="109"/>
                      <a:pt x="8" y="111"/>
                      <a:pt x="11" y="111"/>
                    </a:cubicBezTo>
                    <a:cubicBezTo>
                      <a:pt x="15" y="113"/>
                      <a:pt x="15" y="113"/>
                      <a:pt x="34" y="101"/>
                    </a:cubicBezTo>
                    <a:cubicBezTo>
                      <a:pt x="44" y="95"/>
                      <a:pt x="64" y="82"/>
                      <a:pt x="83" y="71"/>
                    </a:cubicBezTo>
                    <a:cubicBezTo>
                      <a:pt x="76" y="80"/>
                      <a:pt x="68" y="89"/>
                      <a:pt x="62" y="96"/>
                    </a:cubicBezTo>
                    <a:cubicBezTo>
                      <a:pt x="49" y="113"/>
                      <a:pt x="48" y="115"/>
                      <a:pt x="51" y="121"/>
                    </a:cubicBezTo>
                    <a:cubicBezTo>
                      <a:pt x="53" y="124"/>
                      <a:pt x="55" y="126"/>
                      <a:pt x="58" y="127"/>
                    </a:cubicBezTo>
                    <a:cubicBezTo>
                      <a:pt x="63" y="128"/>
                      <a:pt x="64" y="127"/>
                      <a:pt x="79" y="118"/>
                    </a:cubicBezTo>
                    <a:cubicBezTo>
                      <a:pt x="72" y="129"/>
                      <a:pt x="64" y="140"/>
                      <a:pt x="56" y="152"/>
                    </a:cubicBezTo>
                    <a:cubicBezTo>
                      <a:pt x="53" y="155"/>
                      <a:pt x="53" y="160"/>
                      <a:pt x="55" y="163"/>
                    </a:cubicBezTo>
                    <a:cubicBezTo>
                      <a:pt x="57" y="166"/>
                      <a:pt x="59" y="168"/>
                      <a:pt x="62" y="169"/>
                    </a:cubicBezTo>
                    <a:cubicBezTo>
                      <a:pt x="65" y="169"/>
                      <a:pt x="67" y="169"/>
                      <a:pt x="71" y="168"/>
                    </a:cubicBezTo>
                    <a:cubicBezTo>
                      <a:pt x="57" y="182"/>
                      <a:pt x="41" y="197"/>
                      <a:pt x="26" y="211"/>
                    </a:cubicBezTo>
                    <a:cubicBezTo>
                      <a:pt x="22" y="215"/>
                      <a:pt x="22" y="220"/>
                      <a:pt x="24" y="224"/>
                    </a:cubicBezTo>
                    <a:cubicBezTo>
                      <a:pt x="26" y="227"/>
                      <a:pt x="28" y="229"/>
                      <a:pt x="31" y="230"/>
                    </a:cubicBezTo>
                    <a:cubicBezTo>
                      <a:pt x="35" y="231"/>
                      <a:pt x="37" y="231"/>
                      <a:pt x="56" y="221"/>
                    </a:cubicBezTo>
                    <a:cubicBezTo>
                      <a:pt x="65" y="215"/>
                      <a:pt x="78" y="207"/>
                      <a:pt x="98" y="195"/>
                    </a:cubicBezTo>
                    <a:cubicBezTo>
                      <a:pt x="105" y="190"/>
                      <a:pt x="114" y="185"/>
                      <a:pt x="116" y="183"/>
                    </a:cubicBezTo>
                    <a:cubicBezTo>
                      <a:pt x="117" y="183"/>
                      <a:pt x="118" y="183"/>
                      <a:pt x="118" y="183"/>
                    </a:cubicBezTo>
                    <a:cubicBezTo>
                      <a:pt x="123" y="180"/>
                      <a:pt x="125" y="173"/>
                      <a:pt x="122" y="168"/>
                    </a:cubicBezTo>
                    <a:cubicBezTo>
                      <a:pt x="121" y="165"/>
                      <a:pt x="118" y="163"/>
                      <a:pt x="115" y="163"/>
                    </a:cubicBezTo>
                    <a:close/>
                    <a:moveTo>
                      <a:pt x="111" y="184"/>
                    </a:moveTo>
                    <a:cubicBezTo>
                      <a:pt x="113" y="184"/>
                      <a:pt x="114" y="184"/>
                      <a:pt x="115" y="184"/>
                    </a:cubicBezTo>
                    <a:cubicBezTo>
                      <a:pt x="114" y="184"/>
                      <a:pt x="113" y="184"/>
                      <a:pt x="111" y="184"/>
                    </a:cubicBezTo>
                    <a:close/>
                  </a:path>
                </a:pathLst>
              </a:custGeom>
              <a:solidFill>
                <a:srgbClr val="1F497D">
                  <a:lumMod val="60000"/>
                  <a:lumOff val="4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pl-PL" sz="1350" kern="0">
                  <a:solidFill>
                    <a:sysClr val="windowText" lastClr="000000"/>
                  </a:solidFill>
                  <a:latin typeface="GE Inspira Pitch"/>
                </a:endParaRPr>
              </a:p>
            </p:txBody>
          </p:sp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xmlns="" id="{22D16A07-9813-42DD-B935-D06F95F2AE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flipH="1" flipV="1">
                <a:off x="3193977" y="2131983"/>
                <a:ext cx="111629" cy="156484"/>
              </a:xfrm>
              <a:custGeom>
                <a:avLst/>
                <a:gdLst/>
                <a:ahLst/>
                <a:cxnLst>
                  <a:cxn ang="0">
                    <a:pos x="131" y="159"/>
                  </a:cxn>
                  <a:cxn ang="0">
                    <a:pos x="116" y="156"/>
                  </a:cxn>
                  <a:cxn ang="0">
                    <a:pos x="86" y="175"/>
                  </a:cxn>
                  <a:cxn ang="0">
                    <a:pos x="121" y="136"/>
                  </a:cxn>
                  <a:cxn ang="0">
                    <a:pos x="123" y="125"/>
                  </a:cxn>
                  <a:cxn ang="0">
                    <a:pos x="116" y="118"/>
                  </a:cxn>
                  <a:cxn ang="0">
                    <a:pos x="109" y="118"/>
                  </a:cxn>
                  <a:cxn ang="0">
                    <a:pos x="126" y="77"/>
                  </a:cxn>
                  <a:cxn ang="0">
                    <a:pos x="120" y="72"/>
                  </a:cxn>
                  <a:cxn ang="0">
                    <a:pos x="111" y="73"/>
                  </a:cxn>
                  <a:cxn ang="0">
                    <a:pos x="111" y="73"/>
                  </a:cxn>
                  <a:cxn ang="0">
                    <a:pos x="100" y="80"/>
                  </a:cxn>
                  <a:cxn ang="0">
                    <a:pos x="116" y="43"/>
                  </a:cxn>
                  <a:cxn ang="0">
                    <a:pos x="109" y="38"/>
                  </a:cxn>
                  <a:cxn ang="0">
                    <a:pos x="66" y="58"/>
                  </a:cxn>
                  <a:cxn ang="0">
                    <a:pos x="83" y="20"/>
                  </a:cxn>
                  <a:cxn ang="0">
                    <a:pos x="76" y="15"/>
                  </a:cxn>
                  <a:cxn ang="0">
                    <a:pos x="47" y="29"/>
                  </a:cxn>
                  <a:cxn ang="0">
                    <a:pos x="31" y="39"/>
                  </a:cxn>
                  <a:cxn ang="0">
                    <a:pos x="32" y="35"/>
                  </a:cxn>
                  <a:cxn ang="0">
                    <a:pos x="32" y="6"/>
                  </a:cxn>
                  <a:cxn ang="0">
                    <a:pos x="26" y="1"/>
                  </a:cxn>
                  <a:cxn ang="0">
                    <a:pos x="14" y="4"/>
                  </a:cxn>
                  <a:cxn ang="0">
                    <a:pos x="9" y="7"/>
                  </a:cxn>
                  <a:cxn ang="0">
                    <a:pos x="7" y="8"/>
                  </a:cxn>
                  <a:cxn ang="0">
                    <a:pos x="3" y="23"/>
                  </a:cxn>
                  <a:cxn ang="0">
                    <a:pos x="9" y="28"/>
                  </a:cxn>
                  <a:cxn ang="0">
                    <a:pos x="11" y="29"/>
                  </a:cxn>
                  <a:cxn ang="0">
                    <a:pos x="10" y="33"/>
                  </a:cxn>
                  <a:cxn ang="0">
                    <a:pos x="10" y="62"/>
                  </a:cxn>
                  <a:cxn ang="0">
                    <a:pos x="17" y="68"/>
                  </a:cxn>
                  <a:cxn ang="0">
                    <a:pos x="39" y="60"/>
                  </a:cxn>
                  <a:cxn ang="0">
                    <a:pos x="23" y="96"/>
                  </a:cxn>
                  <a:cxn ang="0">
                    <a:pos x="30" y="102"/>
                  </a:cxn>
                  <a:cxn ang="0">
                    <a:pos x="69" y="82"/>
                  </a:cxn>
                  <a:cxn ang="0">
                    <a:pos x="75" y="78"/>
                  </a:cxn>
                  <a:cxn ang="0">
                    <a:pos x="58" y="116"/>
                  </a:cxn>
                  <a:cxn ang="0">
                    <a:pos x="65" y="121"/>
                  </a:cxn>
                  <a:cxn ang="0">
                    <a:pos x="88" y="112"/>
                  </a:cxn>
                  <a:cxn ang="0">
                    <a:pos x="70" y="142"/>
                  </a:cxn>
                  <a:cxn ang="0">
                    <a:pos x="69" y="152"/>
                  </a:cxn>
                  <a:cxn ang="0">
                    <a:pos x="73" y="157"/>
                  </a:cxn>
                  <a:cxn ang="0">
                    <a:pos x="28" y="207"/>
                  </a:cxn>
                  <a:cxn ang="0">
                    <a:pos x="27" y="220"/>
                  </a:cxn>
                  <a:cxn ang="0">
                    <a:pos x="34" y="225"/>
                  </a:cxn>
                  <a:cxn ang="0">
                    <a:pos x="67" y="212"/>
                  </a:cxn>
                  <a:cxn ang="0">
                    <a:pos x="128" y="174"/>
                  </a:cxn>
                  <a:cxn ang="0">
                    <a:pos x="131" y="159"/>
                  </a:cxn>
                  <a:cxn ang="0">
                    <a:pos x="16" y="7"/>
                  </a:cxn>
                  <a:cxn ang="0">
                    <a:pos x="20" y="11"/>
                  </a:cxn>
                  <a:cxn ang="0">
                    <a:pos x="16" y="7"/>
                  </a:cxn>
                </a:cxnLst>
                <a:rect l="0" t="0" r="r" b="b"/>
                <a:pathLst>
                  <a:path w="134" h="227">
                    <a:moveTo>
                      <a:pt x="131" y="159"/>
                    </a:moveTo>
                    <a:cubicBezTo>
                      <a:pt x="127" y="154"/>
                      <a:pt x="121" y="153"/>
                      <a:pt x="116" y="156"/>
                    </a:cubicBezTo>
                    <a:cubicBezTo>
                      <a:pt x="106" y="162"/>
                      <a:pt x="96" y="169"/>
                      <a:pt x="86" y="175"/>
                    </a:cubicBezTo>
                    <a:cubicBezTo>
                      <a:pt x="121" y="136"/>
                      <a:pt x="121" y="136"/>
                      <a:pt x="121" y="136"/>
                    </a:cubicBezTo>
                    <a:cubicBezTo>
                      <a:pt x="123" y="133"/>
                      <a:pt x="124" y="129"/>
                      <a:pt x="123" y="125"/>
                    </a:cubicBezTo>
                    <a:cubicBezTo>
                      <a:pt x="122" y="122"/>
                      <a:pt x="119" y="119"/>
                      <a:pt x="116" y="118"/>
                    </a:cubicBezTo>
                    <a:cubicBezTo>
                      <a:pt x="113" y="117"/>
                      <a:pt x="112" y="117"/>
                      <a:pt x="109" y="118"/>
                    </a:cubicBezTo>
                    <a:cubicBezTo>
                      <a:pt x="130" y="83"/>
                      <a:pt x="129" y="83"/>
                      <a:pt x="126" y="77"/>
                    </a:cubicBezTo>
                    <a:cubicBezTo>
                      <a:pt x="125" y="74"/>
                      <a:pt x="122" y="73"/>
                      <a:pt x="120" y="72"/>
                    </a:cubicBezTo>
                    <a:cubicBezTo>
                      <a:pt x="117" y="71"/>
                      <a:pt x="114" y="72"/>
                      <a:pt x="111" y="73"/>
                    </a:cubicBezTo>
                    <a:cubicBezTo>
                      <a:pt x="111" y="73"/>
                      <a:pt x="111" y="73"/>
                      <a:pt x="111" y="73"/>
                    </a:cubicBezTo>
                    <a:cubicBezTo>
                      <a:pt x="108" y="75"/>
                      <a:pt x="104" y="77"/>
                      <a:pt x="100" y="80"/>
                    </a:cubicBezTo>
                    <a:cubicBezTo>
                      <a:pt x="119" y="49"/>
                      <a:pt x="119" y="49"/>
                      <a:pt x="116" y="43"/>
                    </a:cubicBezTo>
                    <a:cubicBezTo>
                      <a:pt x="114" y="40"/>
                      <a:pt x="112" y="38"/>
                      <a:pt x="109" y="38"/>
                    </a:cubicBezTo>
                    <a:cubicBezTo>
                      <a:pt x="103" y="36"/>
                      <a:pt x="99" y="38"/>
                      <a:pt x="66" y="58"/>
                    </a:cubicBezTo>
                    <a:cubicBezTo>
                      <a:pt x="87" y="26"/>
                      <a:pt x="87" y="26"/>
                      <a:pt x="83" y="20"/>
                    </a:cubicBezTo>
                    <a:cubicBezTo>
                      <a:pt x="82" y="17"/>
                      <a:pt x="79" y="15"/>
                      <a:pt x="76" y="15"/>
                    </a:cubicBezTo>
                    <a:cubicBezTo>
                      <a:pt x="70" y="13"/>
                      <a:pt x="67" y="15"/>
                      <a:pt x="47" y="29"/>
                    </a:cubicBezTo>
                    <a:cubicBezTo>
                      <a:pt x="43" y="31"/>
                      <a:pt x="37" y="35"/>
                      <a:pt x="31" y="39"/>
                    </a:cubicBezTo>
                    <a:cubicBezTo>
                      <a:pt x="31" y="38"/>
                      <a:pt x="32" y="36"/>
                      <a:pt x="32" y="35"/>
                    </a:cubicBezTo>
                    <a:cubicBezTo>
                      <a:pt x="35" y="12"/>
                      <a:pt x="35" y="10"/>
                      <a:pt x="32" y="6"/>
                    </a:cubicBezTo>
                    <a:cubicBezTo>
                      <a:pt x="31" y="3"/>
                      <a:pt x="28" y="2"/>
                      <a:pt x="26" y="1"/>
                    </a:cubicBezTo>
                    <a:cubicBezTo>
                      <a:pt x="21" y="0"/>
                      <a:pt x="18" y="1"/>
                      <a:pt x="14" y="4"/>
                    </a:cubicBezTo>
                    <a:cubicBezTo>
                      <a:pt x="13" y="5"/>
                      <a:pt x="10" y="7"/>
                      <a:pt x="9" y="7"/>
                    </a:cubicBezTo>
                    <a:cubicBezTo>
                      <a:pt x="8" y="8"/>
                      <a:pt x="7" y="8"/>
                      <a:pt x="7" y="8"/>
                    </a:cubicBezTo>
                    <a:cubicBezTo>
                      <a:pt x="1" y="11"/>
                      <a:pt x="0" y="18"/>
                      <a:pt x="3" y="23"/>
                    </a:cubicBezTo>
                    <a:cubicBezTo>
                      <a:pt x="4" y="26"/>
                      <a:pt x="7" y="28"/>
                      <a:pt x="9" y="28"/>
                    </a:cubicBezTo>
                    <a:cubicBezTo>
                      <a:pt x="10" y="28"/>
                      <a:pt x="10" y="28"/>
                      <a:pt x="11" y="29"/>
                    </a:cubicBezTo>
                    <a:cubicBezTo>
                      <a:pt x="11" y="30"/>
                      <a:pt x="10" y="31"/>
                      <a:pt x="10" y="33"/>
                    </a:cubicBezTo>
                    <a:cubicBezTo>
                      <a:pt x="7" y="56"/>
                      <a:pt x="7" y="58"/>
                      <a:pt x="10" y="62"/>
                    </a:cubicBezTo>
                    <a:cubicBezTo>
                      <a:pt x="11" y="65"/>
                      <a:pt x="14" y="67"/>
                      <a:pt x="17" y="68"/>
                    </a:cubicBezTo>
                    <a:cubicBezTo>
                      <a:pt x="22" y="69"/>
                      <a:pt x="26" y="68"/>
                      <a:pt x="39" y="60"/>
                    </a:cubicBezTo>
                    <a:cubicBezTo>
                      <a:pt x="19" y="90"/>
                      <a:pt x="20" y="90"/>
                      <a:pt x="23" y="96"/>
                    </a:cubicBezTo>
                    <a:cubicBezTo>
                      <a:pt x="25" y="99"/>
                      <a:pt x="27" y="101"/>
                      <a:pt x="30" y="102"/>
                    </a:cubicBezTo>
                    <a:cubicBezTo>
                      <a:pt x="36" y="103"/>
                      <a:pt x="39" y="101"/>
                      <a:pt x="69" y="82"/>
                    </a:cubicBezTo>
                    <a:cubicBezTo>
                      <a:pt x="71" y="81"/>
                      <a:pt x="73" y="80"/>
                      <a:pt x="75" y="78"/>
                    </a:cubicBezTo>
                    <a:cubicBezTo>
                      <a:pt x="55" y="110"/>
                      <a:pt x="55" y="110"/>
                      <a:pt x="58" y="116"/>
                    </a:cubicBezTo>
                    <a:cubicBezTo>
                      <a:pt x="60" y="119"/>
                      <a:pt x="62" y="120"/>
                      <a:pt x="65" y="121"/>
                    </a:cubicBezTo>
                    <a:cubicBezTo>
                      <a:pt x="68" y="122"/>
                      <a:pt x="69" y="122"/>
                      <a:pt x="88" y="112"/>
                    </a:cubicBezTo>
                    <a:cubicBezTo>
                      <a:pt x="82" y="122"/>
                      <a:pt x="75" y="133"/>
                      <a:pt x="70" y="142"/>
                    </a:cubicBezTo>
                    <a:cubicBezTo>
                      <a:pt x="68" y="145"/>
                      <a:pt x="68" y="149"/>
                      <a:pt x="69" y="152"/>
                    </a:cubicBezTo>
                    <a:cubicBezTo>
                      <a:pt x="70" y="154"/>
                      <a:pt x="71" y="155"/>
                      <a:pt x="73" y="157"/>
                    </a:cubicBezTo>
                    <a:cubicBezTo>
                      <a:pt x="28" y="207"/>
                      <a:pt x="28" y="207"/>
                      <a:pt x="28" y="207"/>
                    </a:cubicBezTo>
                    <a:cubicBezTo>
                      <a:pt x="25" y="211"/>
                      <a:pt x="24" y="216"/>
                      <a:pt x="27" y="220"/>
                    </a:cubicBezTo>
                    <a:cubicBezTo>
                      <a:pt x="28" y="223"/>
                      <a:pt x="31" y="225"/>
                      <a:pt x="34" y="225"/>
                    </a:cubicBezTo>
                    <a:cubicBezTo>
                      <a:pt x="37" y="226"/>
                      <a:pt x="41" y="227"/>
                      <a:pt x="67" y="212"/>
                    </a:cubicBezTo>
                    <a:cubicBezTo>
                      <a:pt x="81" y="204"/>
                      <a:pt x="100" y="192"/>
                      <a:pt x="128" y="174"/>
                    </a:cubicBezTo>
                    <a:cubicBezTo>
                      <a:pt x="133" y="171"/>
                      <a:pt x="134" y="164"/>
                      <a:pt x="131" y="159"/>
                    </a:cubicBezTo>
                    <a:close/>
                    <a:moveTo>
                      <a:pt x="16" y="7"/>
                    </a:moveTo>
                    <a:cubicBezTo>
                      <a:pt x="17" y="8"/>
                      <a:pt x="19" y="9"/>
                      <a:pt x="20" y="11"/>
                    </a:cubicBezTo>
                    <a:cubicBezTo>
                      <a:pt x="19" y="9"/>
                      <a:pt x="18" y="8"/>
                      <a:pt x="16" y="7"/>
                    </a:cubicBezTo>
                    <a:close/>
                  </a:path>
                </a:pathLst>
              </a:custGeom>
              <a:solidFill>
                <a:srgbClr val="1F497D">
                  <a:lumMod val="60000"/>
                  <a:lumOff val="4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pl-PL" sz="1350" kern="0">
                  <a:solidFill>
                    <a:sysClr val="windowText" lastClr="000000"/>
                  </a:solidFill>
                  <a:latin typeface="GE Inspira Pitch"/>
                </a:endParaRPr>
              </a:p>
            </p:txBody>
          </p:sp>
          <p:sp>
            <p:nvSpPr>
              <p:cNvPr id="19" name="Freeform 10">
                <a:extLst>
                  <a:ext uri="{FF2B5EF4-FFF2-40B4-BE49-F238E27FC236}">
                    <a16:creationId xmlns:a16="http://schemas.microsoft.com/office/drawing/2014/main" xmlns="" id="{9F85F344-24AE-4D5A-BF88-CACDD970362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3313378" y="2112130"/>
                <a:ext cx="127526" cy="181884"/>
              </a:xfrm>
              <a:custGeom>
                <a:avLst/>
                <a:gdLst/>
                <a:ahLst/>
                <a:cxnLst>
                  <a:cxn ang="0">
                    <a:pos x="151" y="19"/>
                  </a:cxn>
                  <a:cxn ang="0">
                    <a:pos x="141" y="10"/>
                  </a:cxn>
                  <a:cxn ang="0">
                    <a:pos x="137" y="10"/>
                  </a:cxn>
                  <a:cxn ang="0">
                    <a:pos x="92" y="10"/>
                  </a:cxn>
                  <a:cxn ang="0">
                    <a:pos x="57" y="28"/>
                  </a:cxn>
                  <a:cxn ang="0">
                    <a:pos x="131" y="29"/>
                  </a:cxn>
                  <a:cxn ang="0">
                    <a:pos x="131" y="60"/>
                  </a:cxn>
                  <a:cxn ang="0">
                    <a:pos x="55" y="239"/>
                  </a:cxn>
                  <a:cxn ang="0">
                    <a:pos x="46" y="240"/>
                  </a:cxn>
                  <a:cxn ang="0">
                    <a:pos x="28" y="207"/>
                  </a:cxn>
                  <a:cxn ang="0">
                    <a:pos x="54" y="190"/>
                  </a:cxn>
                  <a:cxn ang="0">
                    <a:pos x="83" y="137"/>
                  </a:cxn>
                  <a:cxn ang="0">
                    <a:pos x="84" y="136"/>
                  </a:cxn>
                  <a:cxn ang="0">
                    <a:pos x="75" y="128"/>
                  </a:cxn>
                  <a:cxn ang="0">
                    <a:pos x="67" y="128"/>
                  </a:cxn>
                  <a:cxn ang="0">
                    <a:pos x="33" y="128"/>
                  </a:cxn>
                  <a:cxn ang="0">
                    <a:pos x="23" y="112"/>
                  </a:cxn>
                  <a:cxn ang="0">
                    <a:pos x="20" y="49"/>
                  </a:cxn>
                  <a:cxn ang="0">
                    <a:pos x="12" y="76"/>
                  </a:cxn>
                  <a:cxn ang="0">
                    <a:pos x="11" y="127"/>
                  </a:cxn>
                  <a:cxn ang="0">
                    <a:pos x="11" y="135"/>
                  </a:cxn>
                  <a:cxn ang="0">
                    <a:pos x="16" y="140"/>
                  </a:cxn>
                  <a:cxn ang="0">
                    <a:pos x="17" y="140"/>
                  </a:cxn>
                  <a:cxn ang="0">
                    <a:pos x="29" y="141"/>
                  </a:cxn>
                  <a:cxn ang="0">
                    <a:pos x="65" y="141"/>
                  </a:cxn>
                  <a:cxn ang="0">
                    <a:pos x="45" y="179"/>
                  </a:cxn>
                  <a:cxn ang="0">
                    <a:pos x="15" y="196"/>
                  </a:cxn>
                  <a:cxn ang="0">
                    <a:pos x="13" y="197"/>
                  </a:cxn>
                  <a:cxn ang="0">
                    <a:pos x="10" y="207"/>
                  </a:cxn>
                  <a:cxn ang="0">
                    <a:pos x="12" y="211"/>
                  </a:cxn>
                  <a:cxn ang="0">
                    <a:pos x="33" y="251"/>
                  </a:cxn>
                  <a:cxn ang="0">
                    <a:pos x="46" y="261"/>
                  </a:cxn>
                  <a:cxn ang="0">
                    <a:pos x="47" y="261"/>
                  </a:cxn>
                  <a:cxn ang="0">
                    <a:pos x="50" y="260"/>
                  </a:cxn>
                  <a:cxn ang="0">
                    <a:pos x="67" y="251"/>
                  </a:cxn>
                  <a:cxn ang="0">
                    <a:pos x="151" y="49"/>
                  </a:cxn>
                  <a:cxn ang="0">
                    <a:pos x="151" y="20"/>
                  </a:cxn>
                </a:cxnLst>
                <a:rect l="0" t="0" r="r" b="b"/>
                <a:pathLst>
                  <a:path w="153" h="264">
                    <a:moveTo>
                      <a:pt x="151" y="20"/>
                    </a:moveTo>
                    <a:cubicBezTo>
                      <a:pt x="151" y="19"/>
                      <a:pt x="151" y="19"/>
                      <a:pt x="151" y="19"/>
                    </a:cubicBezTo>
                    <a:cubicBezTo>
                      <a:pt x="131" y="0"/>
                      <a:pt x="145" y="14"/>
                      <a:pt x="141" y="10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39" y="10"/>
                      <a:pt x="139" y="10"/>
                      <a:pt x="139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13" y="10"/>
                      <a:pt x="102" y="10"/>
                      <a:pt x="92" y="10"/>
                    </a:cubicBezTo>
                    <a:cubicBezTo>
                      <a:pt x="72" y="10"/>
                      <a:pt x="60" y="11"/>
                      <a:pt x="57" y="11"/>
                    </a:cubicBezTo>
                    <a:cubicBezTo>
                      <a:pt x="33" y="16"/>
                      <a:pt x="0" y="27"/>
                      <a:pt x="57" y="28"/>
                    </a:cubicBezTo>
                    <a:cubicBezTo>
                      <a:pt x="64" y="29"/>
                      <a:pt x="79" y="29"/>
                      <a:pt x="101" y="29"/>
                    </a:cubicBezTo>
                    <a:cubicBezTo>
                      <a:pt x="110" y="29"/>
                      <a:pt x="120" y="29"/>
                      <a:pt x="131" y="29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31" y="44"/>
                      <a:pt x="131" y="52"/>
                      <a:pt x="131" y="60"/>
                    </a:cubicBezTo>
                    <a:cubicBezTo>
                      <a:pt x="130" y="91"/>
                      <a:pt x="134" y="128"/>
                      <a:pt x="126" y="162"/>
                    </a:cubicBezTo>
                    <a:cubicBezTo>
                      <a:pt x="118" y="196"/>
                      <a:pt x="89" y="222"/>
                      <a:pt x="55" y="239"/>
                    </a:cubicBezTo>
                    <a:cubicBezTo>
                      <a:pt x="52" y="240"/>
                      <a:pt x="50" y="241"/>
                      <a:pt x="47" y="242"/>
                    </a:cubicBezTo>
                    <a:cubicBezTo>
                      <a:pt x="46" y="240"/>
                      <a:pt x="46" y="240"/>
                      <a:pt x="46" y="240"/>
                    </a:cubicBezTo>
                    <a:cubicBezTo>
                      <a:pt x="32" y="214"/>
                      <a:pt x="32" y="214"/>
                      <a:pt x="32" y="214"/>
                    </a:cubicBezTo>
                    <a:cubicBezTo>
                      <a:pt x="28" y="207"/>
                      <a:pt x="28" y="207"/>
                      <a:pt x="28" y="207"/>
                    </a:cubicBezTo>
                    <a:cubicBezTo>
                      <a:pt x="30" y="206"/>
                      <a:pt x="30" y="206"/>
                      <a:pt x="30" y="206"/>
                    </a:cubicBezTo>
                    <a:cubicBezTo>
                      <a:pt x="38" y="201"/>
                      <a:pt x="47" y="196"/>
                      <a:pt x="54" y="190"/>
                    </a:cubicBezTo>
                    <a:cubicBezTo>
                      <a:pt x="71" y="179"/>
                      <a:pt x="81" y="159"/>
                      <a:pt x="83" y="141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5" y="138"/>
                      <a:pt x="69" y="120"/>
                      <a:pt x="76" y="128"/>
                    </a:cubicBezTo>
                    <a:cubicBezTo>
                      <a:pt x="75" y="128"/>
                      <a:pt x="75" y="128"/>
                      <a:pt x="75" y="128"/>
                    </a:cubicBezTo>
                    <a:cubicBezTo>
                      <a:pt x="74" y="128"/>
                      <a:pt x="74" y="128"/>
                      <a:pt x="74" y="128"/>
                    </a:cubicBezTo>
                    <a:cubicBezTo>
                      <a:pt x="67" y="128"/>
                      <a:pt x="67" y="128"/>
                      <a:pt x="67" y="128"/>
                    </a:cubicBezTo>
                    <a:cubicBezTo>
                      <a:pt x="55" y="128"/>
                      <a:pt x="55" y="128"/>
                      <a:pt x="55" y="128"/>
                    </a:cubicBezTo>
                    <a:cubicBezTo>
                      <a:pt x="48" y="128"/>
                      <a:pt x="40" y="128"/>
                      <a:pt x="33" y="128"/>
                    </a:cubicBezTo>
                    <a:cubicBezTo>
                      <a:pt x="23" y="128"/>
                      <a:pt x="23" y="128"/>
                      <a:pt x="23" y="128"/>
                    </a:cubicBezTo>
                    <a:cubicBezTo>
                      <a:pt x="23" y="123"/>
                      <a:pt x="23" y="117"/>
                      <a:pt x="23" y="112"/>
                    </a:cubicBezTo>
                    <a:cubicBezTo>
                      <a:pt x="22" y="100"/>
                      <a:pt x="22" y="89"/>
                      <a:pt x="22" y="80"/>
                    </a:cubicBezTo>
                    <a:cubicBezTo>
                      <a:pt x="22" y="62"/>
                      <a:pt x="21" y="51"/>
                      <a:pt x="20" y="49"/>
                    </a:cubicBezTo>
                    <a:cubicBezTo>
                      <a:pt x="16" y="30"/>
                      <a:pt x="12" y="16"/>
                      <a:pt x="12" y="49"/>
                    </a:cubicBezTo>
                    <a:cubicBezTo>
                      <a:pt x="12" y="49"/>
                      <a:pt x="12" y="59"/>
                      <a:pt x="12" y="76"/>
                    </a:cubicBezTo>
                    <a:cubicBezTo>
                      <a:pt x="12" y="85"/>
                      <a:pt x="12" y="96"/>
                      <a:pt x="11" y="108"/>
                    </a:cubicBezTo>
                    <a:cubicBezTo>
                      <a:pt x="11" y="114"/>
                      <a:pt x="11" y="121"/>
                      <a:pt x="11" y="127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10" y="135"/>
                      <a:pt x="20" y="145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8" y="140"/>
                      <a:pt x="18" y="140"/>
                      <a:pt x="18" y="140"/>
                    </a:cubicBezTo>
                    <a:cubicBezTo>
                      <a:pt x="29" y="141"/>
                      <a:pt x="29" y="141"/>
                      <a:pt x="29" y="141"/>
                    </a:cubicBezTo>
                    <a:cubicBezTo>
                      <a:pt x="37" y="141"/>
                      <a:pt x="45" y="141"/>
                      <a:pt x="53" y="141"/>
                    </a:cubicBezTo>
                    <a:cubicBezTo>
                      <a:pt x="65" y="141"/>
                      <a:pt x="65" y="141"/>
                      <a:pt x="65" y="141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7" y="156"/>
                      <a:pt x="59" y="169"/>
                      <a:pt x="45" y="179"/>
                    </a:cubicBezTo>
                    <a:cubicBezTo>
                      <a:pt x="38" y="184"/>
                      <a:pt x="30" y="189"/>
                      <a:pt x="21" y="193"/>
                    </a:cubicBezTo>
                    <a:cubicBezTo>
                      <a:pt x="15" y="196"/>
                      <a:pt x="15" y="196"/>
                      <a:pt x="15" y="196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7" y="216"/>
                      <a:pt x="11" y="202"/>
                      <a:pt x="10" y="206"/>
                    </a:cubicBezTo>
                    <a:cubicBezTo>
                      <a:pt x="10" y="207"/>
                      <a:pt x="10" y="207"/>
                      <a:pt x="10" y="207"/>
                    </a:cubicBezTo>
                    <a:cubicBezTo>
                      <a:pt x="10" y="208"/>
                      <a:pt x="10" y="208"/>
                      <a:pt x="10" y="208"/>
                    </a:cubicBezTo>
                    <a:cubicBezTo>
                      <a:pt x="12" y="211"/>
                      <a:pt x="12" y="211"/>
                      <a:pt x="12" y="211"/>
                    </a:cubicBezTo>
                    <a:cubicBezTo>
                      <a:pt x="19" y="224"/>
                      <a:pt x="19" y="224"/>
                      <a:pt x="19" y="224"/>
                    </a:cubicBezTo>
                    <a:cubicBezTo>
                      <a:pt x="33" y="251"/>
                      <a:pt x="33" y="251"/>
                      <a:pt x="33" y="251"/>
                    </a:cubicBezTo>
                    <a:cubicBezTo>
                      <a:pt x="36" y="258"/>
                      <a:pt x="36" y="258"/>
                      <a:pt x="36" y="258"/>
                    </a:cubicBezTo>
                    <a:cubicBezTo>
                      <a:pt x="34" y="257"/>
                      <a:pt x="55" y="264"/>
                      <a:pt x="46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50" y="260"/>
                      <a:pt x="50" y="260"/>
                      <a:pt x="50" y="260"/>
                    </a:cubicBezTo>
                    <a:cubicBezTo>
                      <a:pt x="53" y="258"/>
                      <a:pt x="53" y="258"/>
                      <a:pt x="53" y="258"/>
                    </a:cubicBezTo>
                    <a:cubicBezTo>
                      <a:pt x="58" y="256"/>
                      <a:pt x="63" y="254"/>
                      <a:pt x="67" y="251"/>
                    </a:cubicBezTo>
                    <a:cubicBezTo>
                      <a:pt x="104" y="234"/>
                      <a:pt x="141" y="199"/>
                      <a:pt x="146" y="157"/>
                    </a:cubicBezTo>
                    <a:cubicBezTo>
                      <a:pt x="153" y="116"/>
                      <a:pt x="150" y="80"/>
                      <a:pt x="151" y="49"/>
                    </a:cubicBezTo>
                    <a:cubicBezTo>
                      <a:pt x="151" y="41"/>
                      <a:pt x="151" y="33"/>
                      <a:pt x="151" y="26"/>
                    </a:cubicBezTo>
                    <a:cubicBezTo>
                      <a:pt x="151" y="20"/>
                      <a:pt x="151" y="20"/>
                      <a:pt x="151" y="20"/>
                    </a:cubicBezTo>
                    <a:close/>
                  </a:path>
                </a:pathLst>
              </a:cu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pl-PL" sz="1350" kern="0">
                  <a:solidFill>
                    <a:sysClr val="windowText" lastClr="000000"/>
                  </a:solidFill>
                  <a:latin typeface="GE Inspira Pitch"/>
                </a:endParaRPr>
              </a:p>
            </p:txBody>
          </p:sp>
          <p:sp>
            <p:nvSpPr>
              <p:cNvPr id="20" name="Freeform 11">
                <a:extLst>
                  <a:ext uri="{FF2B5EF4-FFF2-40B4-BE49-F238E27FC236}">
                    <a16:creationId xmlns:a16="http://schemas.microsoft.com/office/drawing/2014/main" xmlns="" id="{E6275E90-89A4-4266-AA48-8D8EC53D2551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3181260" y="2112130"/>
                <a:ext cx="127879" cy="181884"/>
              </a:xfrm>
              <a:custGeom>
                <a:avLst/>
                <a:gdLst/>
                <a:ahLst/>
                <a:cxnLst>
                  <a:cxn ang="0">
                    <a:pos x="151" y="19"/>
                  </a:cxn>
                  <a:cxn ang="0">
                    <a:pos x="141" y="10"/>
                  </a:cxn>
                  <a:cxn ang="0">
                    <a:pos x="137" y="10"/>
                  </a:cxn>
                  <a:cxn ang="0">
                    <a:pos x="92" y="10"/>
                  </a:cxn>
                  <a:cxn ang="0">
                    <a:pos x="57" y="28"/>
                  </a:cxn>
                  <a:cxn ang="0">
                    <a:pos x="131" y="29"/>
                  </a:cxn>
                  <a:cxn ang="0">
                    <a:pos x="131" y="60"/>
                  </a:cxn>
                  <a:cxn ang="0">
                    <a:pos x="55" y="239"/>
                  </a:cxn>
                  <a:cxn ang="0">
                    <a:pos x="46" y="240"/>
                  </a:cxn>
                  <a:cxn ang="0">
                    <a:pos x="28" y="207"/>
                  </a:cxn>
                  <a:cxn ang="0">
                    <a:pos x="55" y="190"/>
                  </a:cxn>
                  <a:cxn ang="0">
                    <a:pos x="84" y="137"/>
                  </a:cxn>
                  <a:cxn ang="0">
                    <a:pos x="84" y="136"/>
                  </a:cxn>
                  <a:cxn ang="0">
                    <a:pos x="75" y="128"/>
                  </a:cxn>
                  <a:cxn ang="0">
                    <a:pos x="68" y="128"/>
                  </a:cxn>
                  <a:cxn ang="0">
                    <a:pos x="33" y="128"/>
                  </a:cxn>
                  <a:cxn ang="0">
                    <a:pos x="23" y="112"/>
                  </a:cxn>
                  <a:cxn ang="0">
                    <a:pos x="21" y="49"/>
                  </a:cxn>
                  <a:cxn ang="0">
                    <a:pos x="12" y="76"/>
                  </a:cxn>
                  <a:cxn ang="0">
                    <a:pos x="11" y="127"/>
                  </a:cxn>
                  <a:cxn ang="0">
                    <a:pos x="11" y="135"/>
                  </a:cxn>
                  <a:cxn ang="0">
                    <a:pos x="16" y="140"/>
                  </a:cxn>
                  <a:cxn ang="0">
                    <a:pos x="17" y="140"/>
                  </a:cxn>
                  <a:cxn ang="0">
                    <a:pos x="30" y="141"/>
                  </a:cxn>
                  <a:cxn ang="0">
                    <a:pos x="65" y="141"/>
                  </a:cxn>
                  <a:cxn ang="0">
                    <a:pos x="45" y="179"/>
                  </a:cxn>
                  <a:cxn ang="0">
                    <a:pos x="15" y="196"/>
                  </a:cxn>
                  <a:cxn ang="0">
                    <a:pos x="13" y="197"/>
                  </a:cxn>
                  <a:cxn ang="0">
                    <a:pos x="10" y="207"/>
                  </a:cxn>
                  <a:cxn ang="0">
                    <a:pos x="12" y="211"/>
                  </a:cxn>
                  <a:cxn ang="0">
                    <a:pos x="33" y="251"/>
                  </a:cxn>
                  <a:cxn ang="0">
                    <a:pos x="46" y="261"/>
                  </a:cxn>
                  <a:cxn ang="0">
                    <a:pos x="47" y="261"/>
                  </a:cxn>
                  <a:cxn ang="0">
                    <a:pos x="50" y="260"/>
                  </a:cxn>
                  <a:cxn ang="0">
                    <a:pos x="68" y="251"/>
                  </a:cxn>
                  <a:cxn ang="0">
                    <a:pos x="151" y="49"/>
                  </a:cxn>
                  <a:cxn ang="0">
                    <a:pos x="151" y="20"/>
                  </a:cxn>
                </a:cxnLst>
                <a:rect l="0" t="0" r="r" b="b"/>
                <a:pathLst>
                  <a:path w="153" h="264">
                    <a:moveTo>
                      <a:pt x="151" y="20"/>
                    </a:moveTo>
                    <a:cubicBezTo>
                      <a:pt x="151" y="19"/>
                      <a:pt x="151" y="19"/>
                      <a:pt x="151" y="19"/>
                    </a:cubicBezTo>
                    <a:cubicBezTo>
                      <a:pt x="132" y="0"/>
                      <a:pt x="145" y="14"/>
                      <a:pt x="141" y="10"/>
                    </a:cubicBezTo>
                    <a:cubicBezTo>
                      <a:pt x="141" y="10"/>
                      <a:pt x="141" y="10"/>
                      <a:pt x="141" y="10"/>
                    </a:cubicBezTo>
                    <a:cubicBezTo>
                      <a:pt x="140" y="10"/>
                      <a:pt x="140" y="10"/>
                      <a:pt x="140" y="10"/>
                    </a:cubicBezTo>
                    <a:cubicBezTo>
                      <a:pt x="137" y="10"/>
                      <a:pt x="137" y="10"/>
                      <a:pt x="137" y="10"/>
                    </a:cubicBezTo>
                    <a:cubicBezTo>
                      <a:pt x="127" y="10"/>
                      <a:pt x="127" y="10"/>
                      <a:pt x="127" y="10"/>
                    </a:cubicBezTo>
                    <a:cubicBezTo>
                      <a:pt x="114" y="10"/>
                      <a:pt x="102" y="10"/>
                      <a:pt x="92" y="10"/>
                    </a:cubicBezTo>
                    <a:cubicBezTo>
                      <a:pt x="72" y="10"/>
                      <a:pt x="60" y="11"/>
                      <a:pt x="57" y="11"/>
                    </a:cubicBezTo>
                    <a:cubicBezTo>
                      <a:pt x="33" y="16"/>
                      <a:pt x="0" y="27"/>
                      <a:pt x="57" y="28"/>
                    </a:cubicBezTo>
                    <a:cubicBezTo>
                      <a:pt x="64" y="29"/>
                      <a:pt x="79" y="29"/>
                      <a:pt x="101" y="29"/>
                    </a:cubicBezTo>
                    <a:cubicBezTo>
                      <a:pt x="110" y="29"/>
                      <a:pt x="120" y="29"/>
                      <a:pt x="131" y="29"/>
                    </a:cubicBezTo>
                    <a:cubicBezTo>
                      <a:pt x="131" y="37"/>
                      <a:pt x="131" y="37"/>
                      <a:pt x="131" y="37"/>
                    </a:cubicBezTo>
                    <a:cubicBezTo>
                      <a:pt x="131" y="44"/>
                      <a:pt x="131" y="52"/>
                      <a:pt x="131" y="60"/>
                    </a:cubicBezTo>
                    <a:cubicBezTo>
                      <a:pt x="131" y="91"/>
                      <a:pt x="135" y="128"/>
                      <a:pt x="126" y="162"/>
                    </a:cubicBezTo>
                    <a:cubicBezTo>
                      <a:pt x="118" y="196"/>
                      <a:pt x="89" y="222"/>
                      <a:pt x="55" y="239"/>
                    </a:cubicBezTo>
                    <a:cubicBezTo>
                      <a:pt x="52" y="240"/>
                      <a:pt x="50" y="241"/>
                      <a:pt x="47" y="242"/>
                    </a:cubicBezTo>
                    <a:cubicBezTo>
                      <a:pt x="46" y="240"/>
                      <a:pt x="46" y="240"/>
                      <a:pt x="46" y="240"/>
                    </a:cubicBezTo>
                    <a:cubicBezTo>
                      <a:pt x="32" y="214"/>
                      <a:pt x="32" y="214"/>
                      <a:pt x="32" y="214"/>
                    </a:cubicBezTo>
                    <a:cubicBezTo>
                      <a:pt x="28" y="207"/>
                      <a:pt x="28" y="207"/>
                      <a:pt x="28" y="207"/>
                    </a:cubicBezTo>
                    <a:cubicBezTo>
                      <a:pt x="30" y="206"/>
                      <a:pt x="30" y="206"/>
                      <a:pt x="30" y="206"/>
                    </a:cubicBezTo>
                    <a:cubicBezTo>
                      <a:pt x="38" y="201"/>
                      <a:pt x="47" y="196"/>
                      <a:pt x="55" y="190"/>
                    </a:cubicBezTo>
                    <a:cubicBezTo>
                      <a:pt x="71" y="179"/>
                      <a:pt x="82" y="159"/>
                      <a:pt x="83" y="141"/>
                    </a:cubicBezTo>
                    <a:cubicBezTo>
                      <a:pt x="84" y="137"/>
                      <a:pt x="84" y="137"/>
                      <a:pt x="84" y="137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4" y="136"/>
                      <a:pt x="84" y="136"/>
                      <a:pt x="84" y="136"/>
                    </a:cubicBezTo>
                    <a:cubicBezTo>
                      <a:pt x="85" y="138"/>
                      <a:pt x="69" y="120"/>
                      <a:pt x="76" y="128"/>
                    </a:cubicBezTo>
                    <a:cubicBezTo>
                      <a:pt x="75" y="128"/>
                      <a:pt x="75" y="128"/>
                      <a:pt x="75" y="128"/>
                    </a:cubicBezTo>
                    <a:cubicBezTo>
                      <a:pt x="74" y="128"/>
                      <a:pt x="74" y="128"/>
                      <a:pt x="74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48" y="128"/>
                      <a:pt x="40" y="128"/>
                      <a:pt x="33" y="128"/>
                    </a:cubicBezTo>
                    <a:cubicBezTo>
                      <a:pt x="23" y="128"/>
                      <a:pt x="23" y="128"/>
                      <a:pt x="23" y="128"/>
                    </a:cubicBezTo>
                    <a:cubicBezTo>
                      <a:pt x="23" y="123"/>
                      <a:pt x="23" y="117"/>
                      <a:pt x="23" y="112"/>
                    </a:cubicBezTo>
                    <a:cubicBezTo>
                      <a:pt x="23" y="100"/>
                      <a:pt x="22" y="89"/>
                      <a:pt x="22" y="80"/>
                    </a:cubicBezTo>
                    <a:cubicBezTo>
                      <a:pt x="22" y="62"/>
                      <a:pt x="21" y="51"/>
                      <a:pt x="21" y="49"/>
                    </a:cubicBezTo>
                    <a:cubicBezTo>
                      <a:pt x="16" y="30"/>
                      <a:pt x="12" y="16"/>
                      <a:pt x="12" y="49"/>
                    </a:cubicBezTo>
                    <a:cubicBezTo>
                      <a:pt x="12" y="49"/>
                      <a:pt x="12" y="59"/>
                      <a:pt x="12" y="76"/>
                    </a:cubicBezTo>
                    <a:cubicBezTo>
                      <a:pt x="12" y="85"/>
                      <a:pt x="12" y="96"/>
                      <a:pt x="11" y="108"/>
                    </a:cubicBezTo>
                    <a:cubicBezTo>
                      <a:pt x="11" y="114"/>
                      <a:pt x="11" y="121"/>
                      <a:pt x="11" y="127"/>
                    </a:cubicBezTo>
                    <a:cubicBezTo>
                      <a:pt x="11" y="133"/>
                      <a:pt x="11" y="133"/>
                      <a:pt x="11" y="133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11" y="135"/>
                      <a:pt x="11" y="135"/>
                      <a:pt x="11" y="135"/>
                    </a:cubicBezTo>
                    <a:cubicBezTo>
                      <a:pt x="10" y="135"/>
                      <a:pt x="20" y="145"/>
                      <a:pt x="16" y="140"/>
                    </a:cubicBezTo>
                    <a:cubicBezTo>
                      <a:pt x="16" y="140"/>
                      <a:pt x="16" y="140"/>
                      <a:pt x="16" y="140"/>
                    </a:cubicBezTo>
                    <a:cubicBezTo>
                      <a:pt x="17" y="140"/>
                      <a:pt x="17" y="140"/>
                      <a:pt x="17" y="140"/>
                    </a:cubicBezTo>
                    <a:cubicBezTo>
                      <a:pt x="18" y="140"/>
                      <a:pt x="18" y="140"/>
                      <a:pt x="18" y="140"/>
                    </a:cubicBezTo>
                    <a:cubicBezTo>
                      <a:pt x="30" y="141"/>
                      <a:pt x="30" y="141"/>
                      <a:pt x="30" y="141"/>
                    </a:cubicBezTo>
                    <a:cubicBezTo>
                      <a:pt x="37" y="141"/>
                      <a:pt x="45" y="141"/>
                      <a:pt x="53" y="141"/>
                    </a:cubicBezTo>
                    <a:cubicBezTo>
                      <a:pt x="65" y="141"/>
                      <a:pt x="65" y="141"/>
                      <a:pt x="65" y="141"/>
                    </a:cubicBezTo>
                    <a:cubicBezTo>
                      <a:pt x="69" y="141"/>
                      <a:pt x="69" y="141"/>
                      <a:pt x="69" y="141"/>
                    </a:cubicBezTo>
                    <a:cubicBezTo>
                      <a:pt x="67" y="156"/>
                      <a:pt x="59" y="169"/>
                      <a:pt x="45" y="179"/>
                    </a:cubicBezTo>
                    <a:cubicBezTo>
                      <a:pt x="38" y="184"/>
                      <a:pt x="30" y="189"/>
                      <a:pt x="21" y="193"/>
                    </a:cubicBezTo>
                    <a:cubicBezTo>
                      <a:pt x="15" y="196"/>
                      <a:pt x="15" y="196"/>
                      <a:pt x="15" y="196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7" y="216"/>
                      <a:pt x="11" y="202"/>
                      <a:pt x="10" y="206"/>
                    </a:cubicBezTo>
                    <a:cubicBezTo>
                      <a:pt x="10" y="207"/>
                      <a:pt x="10" y="207"/>
                      <a:pt x="10" y="207"/>
                    </a:cubicBezTo>
                    <a:cubicBezTo>
                      <a:pt x="11" y="208"/>
                      <a:pt x="11" y="208"/>
                      <a:pt x="11" y="208"/>
                    </a:cubicBezTo>
                    <a:cubicBezTo>
                      <a:pt x="12" y="211"/>
                      <a:pt x="12" y="211"/>
                      <a:pt x="12" y="211"/>
                    </a:cubicBezTo>
                    <a:cubicBezTo>
                      <a:pt x="19" y="224"/>
                      <a:pt x="19" y="224"/>
                      <a:pt x="19" y="224"/>
                    </a:cubicBezTo>
                    <a:cubicBezTo>
                      <a:pt x="33" y="251"/>
                      <a:pt x="33" y="251"/>
                      <a:pt x="33" y="251"/>
                    </a:cubicBezTo>
                    <a:cubicBezTo>
                      <a:pt x="37" y="258"/>
                      <a:pt x="37" y="258"/>
                      <a:pt x="37" y="258"/>
                    </a:cubicBezTo>
                    <a:cubicBezTo>
                      <a:pt x="34" y="257"/>
                      <a:pt x="55" y="264"/>
                      <a:pt x="46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7" y="261"/>
                      <a:pt x="47" y="261"/>
                      <a:pt x="47" y="261"/>
                    </a:cubicBezTo>
                    <a:cubicBezTo>
                      <a:pt x="48" y="260"/>
                      <a:pt x="48" y="260"/>
                      <a:pt x="48" y="260"/>
                    </a:cubicBezTo>
                    <a:cubicBezTo>
                      <a:pt x="50" y="260"/>
                      <a:pt x="50" y="260"/>
                      <a:pt x="50" y="260"/>
                    </a:cubicBezTo>
                    <a:cubicBezTo>
                      <a:pt x="53" y="258"/>
                      <a:pt x="53" y="258"/>
                      <a:pt x="53" y="258"/>
                    </a:cubicBezTo>
                    <a:cubicBezTo>
                      <a:pt x="58" y="256"/>
                      <a:pt x="63" y="254"/>
                      <a:pt x="68" y="251"/>
                    </a:cubicBezTo>
                    <a:cubicBezTo>
                      <a:pt x="105" y="234"/>
                      <a:pt x="141" y="199"/>
                      <a:pt x="146" y="157"/>
                    </a:cubicBezTo>
                    <a:cubicBezTo>
                      <a:pt x="153" y="116"/>
                      <a:pt x="150" y="80"/>
                      <a:pt x="151" y="49"/>
                    </a:cubicBezTo>
                    <a:cubicBezTo>
                      <a:pt x="151" y="41"/>
                      <a:pt x="151" y="33"/>
                      <a:pt x="151" y="26"/>
                    </a:cubicBezTo>
                    <a:cubicBezTo>
                      <a:pt x="151" y="20"/>
                      <a:pt x="151" y="20"/>
                      <a:pt x="151" y="20"/>
                    </a:cubicBezTo>
                    <a:close/>
                  </a:path>
                </a:pathLst>
              </a:custGeom>
              <a:solidFill>
                <a:srgbClr val="00336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98" tIns="34299" rIns="68598" bIns="34299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defRPr/>
                </a:pPr>
                <a:endParaRPr lang="pl-PL" sz="1350" kern="0">
                  <a:solidFill>
                    <a:sysClr val="windowText" lastClr="000000"/>
                  </a:solidFill>
                  <a:latin typeface="GE Inspira Pitch"/>
                </a:endParaRP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F7F8A63F-481B-4F53-8BDC-216E66CDF415}"/>
                </a:ext>
              </a:extLst>
            </p:cNvPr>
            <p:cNvSpPr/>
            <p:nvPr/>
          </p:nvSpPr>
          <p:spPr>
            <a:xfrm>
              <a:off x="802692" y="377633"/>
              <a:ext cx="845494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0" dirty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Lifeline Telemedicine Suite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7F75EB5-3F27-4F51-9ED5-DD56F47EB1E6}"/>
              </a:ext>
            </a:extLst>
          </p:cNvPr>
          <p:cNvSpPr txBox="1"/>
          <p:nvPr/>
        </p:nvSpPr>
        <p:spPr>
          <a:xfrm>
            <a:off x="9751225" y="6047091"/>
            <a:ext cx="2370842" cy="64633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 smtClean="0">
                <a:solidFill>
                  <a:schemeClr val="accent1"/>
                </a:solidFill>
                <a:latin typeface="Bangkok" panose="02000800000000000000" pitchFamily="2" charset="0"/>
              </a:rPr>
              <a:t>MousuQun</a:t>
            </a:r>
            <a:r>
              <a:rPr lang="en-US" sz="1400" b="1" dirty="0" smtClean="0">
                <a:solidFill>
                  <a:schemeClr val="accent1"/>
                </a:solidFill>
                <a:latin typeface="Bangkok" panose="02000800000000000000" pitchFamily="2" charset="0"/>
              </a:rPr>
              <a:t> Global Nigeria</a:t>
            </a:r>
            <a:endParaRPr lang="en-US" sz="1400" b="1" dirty="0">
              <a:solidFill>
                <a:schemeClr val="accent1"/>
              </a:solidFill>
              <a:latin typeface="Bangkok" panose="02000800000000000000" pitchFamily="2" charset="0"/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++234 7012950008</a:t>
            </a: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 smtClean="0">
                <a:solidFill>
                  <a:schemeClr val="accent1"/>
                </a:solidFill>
              </a:rPr>
              <a:t>business@mousuqun.com</a:t>
            </a:r>
            <a:endParaRPr lang="en-US" sz="1400" dirty="0">
              <a:solidFill>
                <a:schemeClr val="accent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90" y="5687276"/>
            <a:ext cx="2240340" cy="9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12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EE62AA0E-40CF-4DAA-914B-262BD184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489" b="63175"/>
          <a:stretch/>
        </p:blipFill>
        <p:spPr>
          <a:xfrm>
            <a:off x="4405312" y="4699215"/>
            <a:ext cx="7230427" cy="176216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8974491-0805-4F77-B2BB-5DECEDC3C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99" y="4859028"/>
            <a:ext cx="3377601" cy="365760"/>
          </a:xfrm>
        </p:spPr>
        <p:txBody>
          <a:bodyPr/>
          <a:lstStyle/>
          <a:p>
            <a:r>
              <a:rPr lang="en-US" dirty="0"/>
              <a:t>Refund Approval &amp; Receipts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4CEF5CD-A4EC-423B-B04C-4AA15537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Center – Payments &amp; Refunds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7E9425-3C06-48ED-A25B-12E848C01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0976150B-D5C0-481A-95C8-574DC31787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6101867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Refund Receipt Generation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BA06659-2933-4514-AC8C-5FEDDF9980BE}"/>
              </a:ext>
            </a:extLst>
          </p:cNvPr>
          <p:cNvSpPr/>
          <p:nvPr/>
        </p:nvSpPr>
        <p:spPr>
          <a:xfrm>
            <a:off x="4405312" y="1398739"/>
            <a:ext cx="7519988" cy="18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ontent Placeholder 38">
            <a:extLst>
              <a:ext uri="{FF2B5EF4-FFF2-40B4-BE49-F238E27FC236}">
                <a16:creationId xmlns:a16="http://schemas.microsoft.com/office/drawing/2014/main" xmlns="" id="{E75B4C30-92B1-466E-83F4-85884415465F}"/>
              </a:ext>
            </a:extLst>
          </p:cNvPr>
          <p:cNvSpPr txBox="1">
            <a:spLocks/>
          </p:cNvSpPr>
          <p:nvPr/>
        </p:nvSpPr>
        <p:spPr>
          <a:xfrm>
            <a:off x="4405312" y="4181857"/>
            <a:ext cx="7230427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Complete Visibility of Doctor Availability | as per Department, Specialty</a:t>
            </a:r>
          </a:p>
        </p:txBody>
      </p:sp>
      <p:sp>
        <p:nvSpPr>
          <p:cNvPr id="25" name="Content Placeholder 37">
            <a:extLst>
              <a:ext uri="{FF2B5EF4-FFF2-40B4-BE49-F238E27FC236}">
                <a16:creationId xmlns:a16="http://schemas.microsoft.com/office/drawing/2014/main" xmlns="" id="{F30B6E90-CA52-406F-B277-BA15D81BC938}"/>
              </a:ext>
            </a:extLst>
          </p:cNvPr>
          <p:cNvSpPr txBox="1">
            <a:spLocks/>
          </p:cNvSpPr>
          <p:nvPr/>
        </p:nvSpPr>
        <p:spPr>
          <a:xfrm>
            <a:off x="495300" y="1681693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Receipt Generated post successful Payment</a:t>
            </a:r>
          </a:p>
        </p:txBody>
      </p:sp>
      <p:sp>
        <p:nvSpPr>
          <p:cNvPr id="26" name="Content Placeholder 37">
            <a:extLst>
              <a:ext uri="{FF2B5EF4-FFF2-40B4-BE49-F238E27FC236}">
                <a16:creationId xmlns:a16="http://schemas.microsoft.com/office/drawing/2014/main" xmlns="" id="{253B87C6-6C97-402E-82A4-AE5840908215}"/>
              </a:ext>
            </a:extLst>
          </p:cNvPr>
          <p:cNvSpPr txBox="1">
            <a:spLocks/>
          </p:cNvSpPr>
          <p:nvPr/>
        </p:nvSpPr>
        <p:spPr>
          <a:xfrm>
            <a:off x="495300" y="2032597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Automatic Email Receipts to Patient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A1A32F8-97F7-4132-8932-5A8DBCA6F63C}"/>
              </a:ext>
            </a:extLst>
          </p:cNvPr>
          <p:cNvSpPr/>
          <p:nvPr/>
        </p:nvSpPr>
        <p:spPr>
          <a:xfrm>
            <a:off x="4405313" y="4946591"/>
            <a:ext cx="898208" cy="1906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ontent Placeholder 37">
            <a:extLst>
              <a:ext uri="{FF2B5EF4-FFF2-40B4-BE49-F238E27FC236}">
                <a16:creationId xmlns:a16="http://schemas.microsoft.com/office/drawing/2014/main" xmlns="" id="{234F0810-039D-4155-B863-72BD5740563C}"/>
              </a:ext>
            </a:extLst>
          </p:cNvPr>
          <p:cNvSpPr txBox="1">
            <a:spLocks/>
          </p:cNvSpPr>
          <p:nvPr/>
        </p:nvSpPr>
        <p:spPr>
          <a:xfrm>
            <a:off x="495300" y="5411961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Refund Approval Process</a:t>
            </a:r>
          </a:p>
        </p:txBody>
      </p:sp>
      <p:sp>
        <p:nvSpPr>
          <p:cNvPr id="59" name="Content Placeholder 37">
            <a:extLst>
              <a:ext uri="{FF2B5EF4-FFF2-40B4-BE49-F238E27FC236}">
                <a16:creationId xmlns:a16="http://schemas.microsoft.com/office/drawing/2014/main" xmlns="" id="{5DC00170-10F8-4792-8277-39D89BA8368D}"/>
              </a:ext>
            </a:extLst>
          </p:cNvPr>
          <p:cNvSpPr txBox="1">
            <a:spLocks/>
          </p:cNvSpPr>
          <p:nvPr/>
        </p:nvSpPr>
        <p:spPr>
          <a:xfrm>
            <a:off x="495300" y="5756914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Authority Based Approval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6BBF77BD-0892-47D4-8EE5-FA844BE970FE}"/>
              </a:ext>
            </a:extLst>
          </p:cNvPr>
          <p:cNvSpPr/>
          <p:nvPr/>
        </p:nvSpPr>
        <p:spPr>
          <a:xfrm>
            <a:off x="9608241" y="5575237"/>
            <a:ext cx="602559" cy="2220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2BFF027-7842-4671-A1C9-5E9663A67C56}"/>
              </a:ext>
            </a:extLst>
          </p:cNvPr>
          <p:cNvSpPr/>
          <p:nvPr/>
        </p:nvSpPr>
        <p:spPr>
          <a:xfrm>
            <a:off x="8048613" y="254000"/>
            <a:ext cx="3876687" cy="516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For Call Center Team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7B0D8A0A-9CC2-470C-9465-D685850ABC9A}"/>
              </a:ext>
            </a:extLst>
          </p:cNvPr>
          <p:cNvCxnSpPr/>
          <p:nvPr/>
        </p:nvCxnSpPr>
        <p:spPr>
          <a:xfrm>
            <a:off x="494701" y="5267976"/>
            <a:ext cx="3378199" cy="0"/>
          </a:xfrm>
          <a:prstGeom prst="line">
            <a:avLst/>
          </a:prstGeom>
          <a:noFill/>
          <a:ln w="28575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8" name="Text Placeholder 1">
            <a:extLst>
              <a:ext uri="{FF2B5EF4-FFF2-40B4-BE49-F238E27FC236}">
                <a16:creationId xmlns:a16="http://schemas.microsoft.com/office/drawing/2014/main" xmlns="" id="{FAF82BBB-B320-4E48-9F78-F781FD4A7DCD}"/>
              </a:ext>
            </a:extLst>
          </p:cNvPr>
          <p:cNvSpPr txBox="1">
            <a:spLocks/>
          </p:cNvSpPr>
          <p:nvPr/>
        </p:nvSpPr>
        <p:spPr>
          <a:xfrm>
            <a:off x="495299" y="1121850"/>
            <a:ext cx="3377601" cy="3657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19456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1963" indent="-192024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82625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1440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Receipt Generation Post Payment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0C81F654-6D21-41EB-88C2-E768023C2F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1" r="662" b="45787"/>
          <a:stretch/>
        </p:blipFill>
        <p:spPr>
          <a:xfrm>
            <a:off x="4405311" y="1523995"/>
            <a:ext cx="7230428" cy="24630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3" name="Content Placeholder 37">
            <a:extLst>
              <a:ext uri="{FF2B5EF4-FFF2-40B4-BE49-F238E27FC236}">
                <a16:creationId xmlns:a16="http://schemas.microsoft.com/office/drawing/2014/main" xmlns="" id="{3457DE13-0CB4-4F05-9454-35221BE1BBB5}"/>
              </a:ext>
            </a:extLst>
          </p:cNvPr>
          <p:cNvSpPr txBox="1">
            <a:spLocks/>
          </p:cNvSpPr>
          <p:nvPr/>
        </p:nvSpPr>
        <p:spPr>
          <a:xfrm>
            <a:off x="495300" y="2386820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Payment Stats reflects on User Worklist</a:t>
            </a:r>
          </a:p>
        </p:txBody>
      </p:sp>
      <p:sp>
        <p:nvSpPr>
          <p:cNvPr id="57" name="Content Placeholder 37">
            <a:extLst>
              <a:ext uri="{FF2B5EF4-FFF2-40B4-BE49-F238E27FC236}">
                <a16:creationId xmlns:a16="http://schemas.microsoft.com/office/drawing/2014/main" xmlns="" id="{5C94AC6D-F224-49C1-B387-0B6F915E49A2}"/>
              </a:ext>
            </a:extLst>
          </p:cNvPr>
          <p:cNvSpPr txBox="1">
            <a:spLocks/>
          </p:cNvSpPr>
          <p:nvPr/>
        </p:nvSpPr>
        <p:spPr>
          <a:xfrm>
            <a:off x="495300" y="2743450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Failed Payment Tracking Worklist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xmlns="" id="{E5C2FEEC-D131-4BAC-B9BD-D9C024CB9859}"/>
              </a:ext>
            </a:extLst>
          </p:cNvPr>
          <p:cNvSpPr/>
          <p:nvPr/>
        </p:nvSpPr>
        <p:spPr>
          <a:xfrm rot="5400000">
            <a:off x="3540980" y="5754496"/>
            <a:ext cx="1195653" cy="218118"/>
          </a:xfrm>
          <a:prstGeom prst="triangle">
            <a:avLst/>
          </a:prstGeom>
          <a:gradFill flip="none" rotWithShape="1">
            <a:gsLst>
              <a:gs pos="0">
                <a:srgbClr val="4672BB"/>
              </a:gs>
              <a:gs pos="39000">
                <a:srgbClr val="88A0C9">
                  <a:alpha val="89000"/>
                </a:srgbClr>
              </a:gs>
              <a:gs pos="87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AD47CB5D-F43E-4209-B4C3-8CFF5C9AAD80}"/>
              </a:ext>
            </a:extLst>
          </p:cNvPr>
          <p:cNvSpPr/>
          <p:nvPr/>
        </p:nvSpPr>
        <p:spPr>
          <a:xfrm rot="5400000">
            <a:off x="3468833" y="2238738"/>
            <a:ext cx="1339948" cy="218119"/>
          </a:xfrm>
          <a:prstGeom prst="triangle">
            <a:avLst/>
          </a:prstGeom>
          <a:gradFill flip="none" rotWithShape="1">
            <a:gsLst>
              <a:gs pos="0">
                <a:srgbClr val="4672BB"/>
              </a:gs>
              <a:gs pos="39000">
                <a:srgbClr val="88A0C9">
                  <a:alpha val="89000"/>
                </a:srgbClr>
              </a:gs>
              <a:gs pos="87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95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8974491-0805-4F77-B2BB-5DECEDC3C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Team  / Doctor Login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B41AE4-A07B-4541-A25A-4EEA63425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5334" y="1119220"/>
            <a:ext cx="7286604" cy="365760"/>
          </a:xfrm>
        </p:spPr>
        <p:txBody>
          <a:bodyPr/>
          <a:lstStyle/>
          <a:p>
            <a:r>
              <a:rPr lang="en-US" dirty="0"/>
              <a:t>Doctor Dashboard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4CEF5CD-A4EC-423B-B04C-4AA15537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Team – Doctor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7E9425-3C06-48ED-A25B-12E848C01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11</a:t>
            </a:fld>
            <a:endParaRPr lang="en-CA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1920DCA-F7A5-41FD-BB15-28B963620F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1" t="15722" r="31152" b="13738"/>
          <a:stretch/>
        </p:blipFill>
        <p:spPr>
          <a:xfrm>
            <a:off x="495300" y="1675457"/>
            <a:ext cx="3377600" cy="3170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E079B7E-ED04-4107-A0FD-839D3A78C7A2}"/>
              </a:ext>
            </a:extLst>
          </p:cNvPr>
          <p:cNvSpPr/>
          <p:nvPr/>
        </p:nvSpPr>
        <p:spPr>
          <a:xfrm>
            <a:off x="1199577" y="2227684"/>
            <a:ext cx="2042402" cy="563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9ED6CA3-1D25-492A-902F-F16BB0E52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15" y="2230973"/>
            <a:ext cx="1729121" cy="672310"/>
          </a:xfrm>
          <a:prstGeom prst="rect">
            <a:avLst/>
          </a:prstGeom>
        </p:spPr>
      </p:pic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0976150B-D5C0-481A-95C8-574DC31787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5267494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Web Based Login Screen with Role based Access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BA06659-2933-4514-AC8C-5FEDDF9980BE}"/>
              </a:ext>
            </a:extLst>
          </p:cNvPr>
          <p:cNvSpPr/>
          <p:nvPr/>
        </p:nvSpPr>
        <p:spPr>
          <a:xfrm>
            <a:off x="8242300" y="1477682"/>
            <a:ext cx="3683000" cy="196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11B66DC-3269-4C28-B92C-3D01EC4176D5}"/>
              </a:ext>
            </a:extLst>
          </p:cNvPr>
          <p:cNvSpPr/>
          <p:nvPr/>
        </p:nvSpPr>
        <p:spPr>
          <a:xfrm>
            <a:off x="9845040" y="2010546"/>
            <a:ext cx="1580198" cy="1785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C312316-AB76-4A2E-BA5F-5942258E625C}"/>
              </a:ext>
            </a:extLst>
          </p:cNvPr>
          <p:cNvSpPr/>
          <p:nvPr/>
        </p:nvSpPr>
        <p:spPr>
          <a:xfrm>
            <a:off x="8048613" y="254000"/>
            <a:ext cx="3876687" cy="516058"/>
          </a:xfrm>
          <a:prstGeom prst="rect">
            <a:avLst/>
          </a:prstGeom>
          <a:solidFill>
            <a:srgbClr val="195595"/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For Clinical/Doctor Team</a:t>
            </a:r>
          </a:p>
        </p:txBody>
      </p:sp>
      <p:sp>
        <p:nvSpPr>
          <p:cNvPr id="19" name="Content Placeholder 37">
            <a:extLst>
              <a:ext uri="{FF2B5EF4-FFF2-40B4-BE49-F238E27FC236}">
                <a16:creationId xmlns:a16="http://schemas.microsoft.com/office/drawing/2014/main" xmlns="" id="{2791F752-1EAF-461B-99C3-EBF373410741}"/>
              </a:ext>
            </a:extLst>
          </p:cNvPr>
          <p:cNvSpPr txBox="1">
            <a:spLocks/>
          </p:cNvSpPr>
          <p:nvPr/>
        </p:nvSpPr>
        <p:spPr>
          <a:xfrm>
            <a:off x="495300" y="5655651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Access from Desktop or Tablet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0BCA240-14BB-424C-939A-D87EEF2101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" r="379" b="55525"/>
          <a:stretch/>
        </p:blipFill>
        <p:spPr>
          <a:xfrm>
            <a:off x="4405312" y="1674581"/>
            <a:ext cx="7519988" cy="17078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Content Placeholder 37">
            <a:extLst>
              <a:ext uri="{FF2B5EF4-FFF2-40B4-BE49-F238E27FC236}">
                <a16:creationId xmlns:a16="http://schemas.microsoft.com/office/drawing/2014/main" xmlns="" id="{8C07B8ED-54ED-4268-86E2-32BECCD4FABD}"/>
              </a:ext>
            </a:extLst>
          </p:cNvPr>
          <p:cNvSpPr txBox="1">
            <a:spLocks/>
          </p:cNvSpPr>
          <p:nvPr/>
        </p:nvSpPr>
        <p:spPr>
          <a:xfrm>
            <a:off x="4405312" y="3937068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Quick Summary – Todays Appointment, Waiting </a:t>
            </a:r>
          </a:p>
        </p:txBody>
      </p:sp>
      <p:sp>
        <p:nvSpPr>
          <p:cNvPr id="26" name="Content Placeholder 37">
            <a:extLst>
              <a:ext uri="{FF2B5EF4-FFF2-40B4-BE49-F238E27FC236}">
                <a16:creationId xmlns:a16="http://schemas.microsoft.com/office/drawing/2014/main" xmlns="" id="{DC1EF40B-005D-4809-BE38-3169FA702EF1}"/>
              </a:ext>
            </a:extLst>
          </p:cNvPr>
          <p:cNvSpPr txBox="1">
            <a:spLocks/>
          </p:cNvSpPr>
          <p:nvPr/>
        </p:nvSpPr>
        <p:spPr>
          <a:xfrm>
            <a:off x="8547100" y="5759876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Real Time Status of Video Link</a:t>
            </a:r>
          </a:p>
        </p:txBody>
      </p:sp>
      <p:sp>
        <p:nvSpPr>
          <p:cNvPr id="27" name="Content Placeholder 37">
            <a:extLst>
              <a:ext uri="{FF2B5EF4-FFF2-40B4-BE49-F238E27FC236}">
                <a16:creationId xmlns:a16="http://schemas.microsoft.com/office/drawing/2014/main" xmlns="" id="{E0E6B3C4-04A3-49E8-BC00-9E47FBA66447}"/>
              </a:ext>
            </a:extLst>
          </p:cNvPr>
          <p:cNvSpPr txBox="1">
            <a:spLocks/>
          </p:cNvSpPr>
          <p:nvPr/>
        </p:nvSpPr>
        <p:spPr>
          <a:xfrm>
            <a:off x="4405312" y="4325226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My Worklist – Patient Registered under me</a:t>
            </a:r>
          </a:p>
        </p:txBody>
      </p:sp>
      <p:sp>
        <p:nvSpPr>
          <p:cNvPr id="28" name="Content Placeholder 37">
            <a:extLst>
              <a:ext uri="{FF2B5EF4-FFF2-40B4-BE49-F238E27FC236}">
                <a16:creationId xmlns:a16="http://schemas.microsoft.com/office/drawing/2014/main" xmlns="" id="{241BC19F-0687-461E-B9FA-0241CD734BEE}"/>
              </a:ext>
            </a:extLst>
          </p:cNvPr>
          <p:cNvSpPr txBox="1">
            <a:spLocks/>
          </p:cNvSpPr>
          <p:nvPr/>
        </p:nvSpPr>
        <p:spPr>
          <a:xfrm>
            <a:off x="8547100" y="6127233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Join Call Button – For each Patient</a:t>
            </a:r>
          </a:p>
        </p:txBody>
      </p:sp>
      <p:sp>
        <p:nvSpPr>
          <p:cNvPr id="29" name="Content Placeholder 37">
            <a:extLst>
              <a:ext uri="{FF2B5EF4-FFF2-40B4-BE49-F238E27FC236}">
                <a16:creationId xmlns:a16="http://schemas.microsoft.com/office/drawing/2014/main" xmlns="" id="{769D6A89-128B-4152-B6BB-AAA6E653393D}"/>
              </a:ext>
            </a:extLst>
          </p:cNvPr>
          <p:cNvSpPr txBox="1">
            <a:spLocks/>
          </p:cNvSpPr>
          <p:nvPr/>
        </p:nvSpPr>
        <p:spPr>
          <a:xfrm>
            <a:off x="4405312" y="4713384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Canned Queries for – Date &amp; Status </a:t>
            </a:r>
          </a:p>
        </p:txBody>
      </p:sp>
      <p:sp>
        <p:nvSpPr>
          <p:cNvPr id="30" name="Content Placeholder 37">
            <a:extLst>
              <a:ext uri="{FF2B5EF4-FFF2-40B4-BE49-F238E27FC236}">
                <a16:creationId xmlns:a16="http://schemas.microsoft.com/office/drawing/2014/main" xmlns="" id="{6F21A2E7-0AA3-48E2-9EA9-62DD0F8E1AED}"/>
              </a:ext>
            </a:extLst>
          </p:cNvPr>
          <p:cNvSpPr txBox="1">
            <a:spLocks/>
          </p:cNvSpPr>
          <p:nvPr/>
        </p:nvSpPr>
        <p:spPr>
          <a:xfrm>
            <a:off x="4405312" y="5101542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Color Coded Patient Status</a:t>
            </a:r>
          </a:p>
        </p:txBody>
      </p:sp>
      <p:sp>
        <p:nvSpPr>
          <p:cNvPr id="31" name="Content Placeholder 37">
            <a:extLst>
              <a:ext uri="{FF2B5EF4-FFF2-40B4-BE49-F238E27FC236}">
                <a16:creationId xmlns:a16="http://schemas.microsoft.com/office/drawing/2014/main" xmlns="" id="{7AF0C2E2-7A7E-429C-AAF6-4C7735DD64CF}"/>
              </a:ext>
            </a:extLst>
          </p:cNvPr>
          <p:cNvSpPr txBox="1">
            <a:spLocks/>
          </p:cNvSpPr>
          <p:nvPr/>
        </p:nvSpPr>
        <p:spPr>
          <a:xfrm>
            <a:off x="4405312" y="5489700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New &amp; Follow-Up patient Identification</a:t>
            </a:r>
          </a:p>
        </p:txBody>
      </p:sp>
      <p:sp>
        <p:nvSpPr>
          <p:cNvPr id="32" name="Content Placeholder 37">
            <a:extLst>
              <a:ext uri="{FF2B5EF4-FFF2-40B4-BE49-F238E27FC236}">
                <a16:creationId xmlns:a16="http://schemas.microsoft.com/office/drawing/2014/main" xmlns="" id="{1B4E7BB0-26F0-49F9-A074-CA6B379E4EC8}"/>
              </a:ext>
            </a:extLst>
          </p:cNvPr>
          <p:cNvSpPr txBox="1">
            <a:spLocks/>
          </p:cNvSpPr>
          <p:nvPr/>
        </p:nvSpPr>
        <p:spPr>
          <a:xfrm>
            <a:off x="4405312" y="5877857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Auto-Integration with Inbuilt Webcam and Mic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C663CF01-EFAB-44AE-A42E-6A18524D37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9" t="9919" r="379" b="55525"/>
          <a:stretch/>
        </p:blipFill>
        <p:spPr>
          <a:xfrm>
            <a:off x="8547100" y="3549630"/>
            <a:ext cx="3378200" cy="19621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63B4193-3517-44B9-BCCC-8E4CE31B15E9}"/>
              </a:ext>
            </a:extLst>
          </p:cNvPr>
          <p:cNvSpPr/>
          <p:nvPr/>
        </p:nvSpPr>
        <p:spPr>
          <a:xfrm>
            <a:off x="10630948" y="2072987"/>
            <a:ext cx="1294351" cy="98453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7C9A7006-6B27-4460-A2DE-3A7BEBAF7E43}"/>
              </a:ext>
            </a:extLst>
          </p:cNvPr>
          <p:cNvSpPr/>
          <p:nvPr/>
        </p:nvSpPr>
        <p:spPr>
          <a:xfrm>
            <a:off x="8591550" y="4913884"/>
            <a:ext cx="1401536" cy="5495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3FB452E7-1CDB-45DD-A2A3-288E03A30B07}"/>
              </a:ext>
            </a:extLst>
          </p:cNvPr>
          <p:cNvSpPr/>
          <p:nvPr/>
        </p:nvSpPr>
        <p:spPr>
          <a:xfrm>
            <a:off x="4472940" y="2749168"/>
            <a:ext cx="5166360" cy="5495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7CA5E992-5758-4B5A-895B-106B522EDFEB}"/>
              </a:ext>
            </a:extLst>
          </p:cNvPr>
          <p:cNvSpPr/>
          <p:nvPr/>
        </p:nvSpPr>
        <p:spPr>
          <a:xfrm>
            <a:off x="8169838" y="2028955"/>
            <a:ext cx="1221812" cy="25432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74943A27-0409-4E82-9804-DFE1F8D7BD2E}"/>
              </a:ext>
            </a:extLst>
          </p:cNvPr>
          <p:cNvSpPr/>
          <p:nvPr/>
        </p:nvSpPr>
        <p:spPr>
          <a:xfrm>
            <a:off x="4430711" y="2366402"/>
            <a:ext cx="1862139" cy="1931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ontent Placeholder 37">
            <a:extLst>
              <a:ext uri="{FF2B5EF4-FFF2-40B4-BE49-F238E27FC236}">
                <a16:creationId xmlns:a16="http://schemas.microsoft.com/office/drawing/2014/main" xmlns="" id="{51D6D047-5BA8-4962-87AB-8D2BE88790DC}"/>
              </a:ext>
            </a:extLst>
          </p:cNvPr>
          <p:cNvSpPr txBox="1">
            <a:spLocks/>
          </p:cNvSpPr>
          <p:nvPr/>
        </p:nvSpPr>
        <p:spPr>
          <a:xfrm>
            <a:off x="4405312" y="3553041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Responsive Design Interface – Desktop, Tablet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xmlns="" id="{9CE27758-1FFD-487A-A7F0-F7B920C8D0F1}"/>
              </a:ext>
            </a:extLst>
          </p:cNvPr>
          <p:cNvSpPr/>
          <p:nvPr/>
        </p:nvSpPr>
        <p:spPr>
          <a:xfrm>
            <a:off x="1514125" y="4947556"/>
            <a:ext cx="1339948" cy="218119"/>
          </a:xfrm>
          <a:prstGeom prst="triangle">
            <a:avLst/>
          </a:prstGeom>
          <a:gradFill flip="none" rotWithShape="1">
            <a:gsLst>
              <a:gs pos="0">
                <a:srgbClr val="4672BB"/>
              </a:gs>
              <a:gs pos="39000">
                <a:srgbClr val="88A0C9">
                  <a:alpha val="89000"/>
                </a:srgbClr>
              </a:gs>
              <a:gs pos="87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extLst>
              <a:ext uri="{FF2B5EF4-FFF2-40B4-BE49-F238E27FC236}">
                <a16:creationId xmlns:a16="http://schemas.microsoft.com/office/drawing/2014/main" xmlns="" id="{CB5499EC-3E3C-45E0-8562-C3A51BC2F1AF}"/>
              </a:ext>
            </a:extLst>
          </p:cNvPr>
          <p:cNvSpPr/>
          <p:nvPr/>
        </p:nvSpPr>
        <p:spPr>
          <a:xfrm>
            <a:off x="9566226" y="5612109"/>
            <a:ext cx="1339948" cy="104282"/>
          </a:xfrm>
          <a:prstGeom prst="triangle">
            <a:avLst/>
          </a:prstGeom>
          <a:gradFill flip="none" rotWithShape="1">
            <a:gsLst>
              <a:gs pos="0">
                <a:srgbClr val="4672BB"/>
              </a:gs>
              <a:gs pos="39000">
                <a:srgbClr val="88A0C9">
                  <a:alpha val="89000"/>
                </a:srgbClr>
              </a:gs>
              <a:gs pos="87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9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8974491-0805-4F77-B2BB-5DECEDC3C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Doctor EMR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4CEF5CD-A4EC-423B-B04C-4AA15537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Team – Doctor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7E9425-3C06-48ED-A25B-12E848C01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12</a:t>
            </a:fld>
            <a:endParaRPr lang="en-CA" dirty="0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0976150B-D5C0-481A-95C8-574DC31787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4887524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Complete Clinical Patient Management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BA06659-2933-4514-AC8C-5FEDDF9980BE}"/>
              </a:ext>
            </a:extLst>
          </p:cNvPr>
          <p:cNvSpPr/>
          <p:nvPr/>
        </p:nvSpPr>
        <p:spPr>
          <a:xfrm>
            <a:off x="4363002" y="1487839"/>
            <a:ext cx="7562298" cy="186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C312316-AB76-4A2E-BA5F-5942258E625C}"/>
              </a:ext>
            </a:extLst>
          </p:cNvPr>
          <p:cNvSpPr/>
          <p:nvPr/>
        </p:nvSpPr>
        <p:spPr>
          <a:xfrm>
            <a:off x="8048613" y="254000"/>
            <a:ext cx="3876687" cy="516058"/>
          </a:xfrm>
          <a:prstGeom prst="rect">
            <a:avLst/>
          </a:prstGeom>
          <a:solidFill>
            <a:srgbClr val="19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For Clinical/Doctor Team</a:t>
            </a:r>
          </a:p>
        </p:txBody>
      </p:sp>
      <p:sp>
        <p:nvSpPr>
          <p:cNvPr id="19" name="Content Placeholder 37">
            <a:extLst>
              <a:ext uri="{FF2B5EF4-FFF2-40B4-BE49-F238E27FC236}">
                <a16:creationId xmlns:a16="http://schemas.microsoft.com/office/drawing/2014/main" xmlns="" id="{2791F752-1EAF-461B-99C3-EBF373410741}"/>
              </a:ext>
            </a:extLst>
          </p:cNvPr>
          <p:cNvSpPr txBox="1">
            <a:spLocks/>
          </p:cNvSpPr>
          <p:nvPr/>
        </p:nvSpPr>
        <p:spPr>
          <a:xfrm>
            <a:off x="495300" y="5282599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Role Based Access to various Sections of EMR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0005442-1EED-4E7C-97FF-014B4ACEFDEA}"/>
              </a:ext>
            </a:extLst>
          </p:cNvPr>
          <p:cNvGrpSpPr/>
          <p:nvPr/>
        </p:nvGrpSpPr>
        <p:grpSpPr>
          <a:xfrm>
            <a:off x="495298" y="1694126"/>
            <a:ext cx="9225833" cy="2987249"/>
            <a:chOff x="495298" y="1694126"/>
            <a:chExt cx="9225833" cy="2987249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C9CF000-4DB2-4C75-9ED0-2769C40F14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233"/>
            <a:stretch/>
          </p:blipFill>
          <p:spPr>
            <a:xfrm>
              <a:off x="495298" y="1694126"/>
              <a:ext cx="9225833" cy="29872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95797A8F-AE3C-44A5-803F-2EA096EACD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0513" y="2797514"/>
              <a:ext cx="1638300" cy="186298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697B9834-7418-4EA0-9EF2-F4BC8724745B}"/>
                </a:ext>
              </a:extLst>
            </p:cNvPr>
            <p:cNvSpPr/>
            <p:nvPr/>
          </p:nvSpPr>
          <p:spPr>
            <a:xfrm>
              <a:off x="8312150" y="2321255"/>
              <a:ext cx="1336663" cy="160586"/>
            </a:xfrm>
            <a:prstGeom prst="rect">
              <a:avLst/>
            </a:prstGeom>
            <a:solidFill>
              <a:srgbClr val="195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7CEC3567-9DC4-4A09-9201-DC1A7658C28C}"/>
                </a:ext>
              </a:extLst>
            </p:cNvPr>
            <p:cNvSpPr/>
            <p:nvPr/>
          </p:nvSpPr>
          <p:spPr>
            <a:xfrm>
              <a:off x="7481641" y="2099648"/>
              <a:ext cx="2167172" cy="221608"/>
            </a:xfrm>
            <a:prstGeom prst="rect">
              <a:avLst/>
            </a:prstGeom>
            <a:solidFill>
              <a:srgbClr val="19559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7" name="Content Placeholder 37">
            <a:extLst>
              <a:ext uri="{FF2B5EF4-FFF2-40B4-BE49-F238E27FC236}">
                <a16:creationId xmlns:a16="http://schemas.microsoft.com/office/drawing/2014/main" xmlns="" id="{337DB7DA-FFB8-4233-9B3F-18499A8E10EE}"/>
              </a:ext>
            </a:extLst>
          </p:cNvPr>
          <p:cNvSpPr txBox="1">
            <a:spLocks/>
          </p:cNvSpPr>
          <p:nvPr/>
        </p:nvSpPr>
        <p:spPr>
          <a:xfrm>
            <a:off x="495300" y="5677674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Record / Review Patient History</a:t>
            </a:r>
          </a:p>
        </p:txBody>
      </p:sp>
      <p:sp>
        <p:nvSpPr>
          <p:cNvPr id="48" name="Content Placeholder 37">
            <a:extLst>
              <a:ext uri="{FF2B5EF4-FFF2-40B4-BE49-F238E27FC236}">
                <a16:creationId xmlns:a16="http://schemas.microsoft.com/office/drawing/2014/main" xmlns="" id="{DA3B24EB-EBA6-4A15-8661-A67BC672F825}"/>
              </a:ext>
            </a:extLst>
          </p:cNvPr>
          <p:cNvSpPr txBox="1">
            <a:spLocks/>
          </p:cNvSpPr>
          <p:nvPr/>
        </p:nvSpPr>
        <p:spPr>
          <a:xfrm>
            <a:off x="495300" y="6072749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Record Prescriptions</a:t>
            </a:r>
          </a:p>
        </p:txBody>
      </p:sp>
      <p:sp>
        <p:nvSpPr>
          <p:cNvPr id="50" name="Content Placeholder 37">
            <a:extLst>
              <a:ext uri="{FF2B5EF4-FFF2-40B4-BE49-F238E27FC236}">
                <a16:creationId xmlns:a16="http://schemas.microsoft.com/office/drawing/2014/main" xmlns="" id="{C162D2E6-A879-4E28-AA9C-D1DF73426E68}"/>
              </a:ext>
            </a:extLst>
          </p:cNvPr>
          <p:cNvSpPr txBox="1">
            <a:spLocks/>
          </p:cNvSpPr>
          <p:nvPr/>
        </p:nvSpPr>
        <p:spPr>
          <a:xfrm>
            <a:off x="4363002" y="4887524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Access to COVID Screening Form</a:t>
            </a:r>
          </a:p>
        </p:txBody>
      </p:sp>
      <p:sp>
        <p:nvSpPr>
          <p:cNvPr id="52" name="Content Placeholder 37">
            <a:extLst>
              <a:ext uri="{FF2B5EF4-FFF2-40B4-BE49-F238E27FC236}">
                <a16:creationId xmlns:a16="http://schemas.microsoft.com/office/drawing/2014/main" xmlns="" id="{4F321F61-05A1-4EAA-811B-57A3B7064390}"/>
              </a:ext>
            </a:extLst>
          </p:cNvPr>
          <p:cNvSpPr txBox="1">
            <a:spLocks/>
          </p:cNvSpPr>
          <p:nvPr/>
        </p:nvSpPr>
        <p:spPr>
          <a:xfrm>
            <a:off x="4363002" y="5282599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Review Patient Current / Historical Summary</a:t>
            </a:r>
          </a:p>
        </p:txBody>
      </p:sp>
      <p:sp>
        <p:nvSpPr>
          <p:cNvPr id="53" name="Content Placeholder 37">
            <a:extLst>
              <a:ext uri="{FF2B5EF4-FFF2-40B4-BE49-F238E27FC236}">
                <a16:creationId xmlns:a16="http://schemas.microsoft.com/office/drawing/2014/main" xmlns="" id="{8656E6D1-EA86-402E-9D51-04D7179185DF}"/>
              </a:ext>
            </a:extLst>
          </p:cNvPr>
          <p:cNvSpPr txBox="1">
            <a:spLocks/>
          </p:cNvSpPr>
          <p:nvPr/>
        </p:nvSpPr>
        <p:spPr>
          <a:xfrm>
            <a:off x="4363002" y="5677674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Record Suggest Investigations</a:t>
            </a:r>
          </a:p>
        </p:txBody>
      </p:sp>
      <p:sp>
        <p:nvSpPr>
          <p:cNvPr id="54" name="Content Placeholder 37">
            <a:extLst>
              <a:ext uri="{FF2B5EF4-FFF2-40B4-BE49-F238E27FC236}">
                <a16:creationId xmlns:a16="http://schemas.microsoft.com/office/drawing/2014/main" xmlns="" id="{E7E7F772-2BA4-465D-8AFC-75F8F3BFF286}"/>
              </a:ext>
            </a:extLst>
          </p:cNvPr>
          <p:cNvSpPr txBox="1">
            <a:spLocks/>
          </p:cNvSpPr>
          <p:nvPr/>
        </p:nvSpPr>
        <p:spPr>
          <a:xfrm>
            <a:off x="4363002" y="6072749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Record Diagnosis</a:t>
            </a:r>
          </a:p>
        </p:txBody>
      </p:sp>
      <p:sp>
        <p:nvSpPr>
          <p:cNvPr id="55" name="Content Placeholder 37">
            <a:extLst>
              <a:ext uri="{FF2B5EF4-FFF2-40B4-BE49-F238E27FC236}">
                <a16:creationId xmlns:a16="http://schemas.microsoft.com/office/drawing/2014/main" xmlns="" id="{4E50688B-C7AC-4FFA-B007-CAA68308E605}"/>
              </a:ext>
            </a:extLst>
          </p:cNvPr>
          <p:cNvSpPr txBox="1">
            <a:spLocks/>
          </p:cNvSpPr>
          <p:nvPr/>
        </p:nvSpPr>
        <p:spPr>
          <a:xfrm>
            <a:off x="8230704" y="4887524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Embedded Patient Video View</a:t>
            </a:r>
          </a:p>
        </p:txBody>
      </p:sp>
      <p:sp>
        <p:nvSpPr>
          <p:cNvPr id="56" name="Content Placeholder 37">
            <a:extLst>
              <a:ext uri="{FF2B5EF4-FFF2-40B4-BE49-F238E27FC236}">
                <a16:creationId xmlns:a16="http://schemas.microsoft.com/office/drawing/2014/main" xmlns="" id="{F268C4B0-6FB1-4F97-B6EB-5502803E446C}"/>
              </a:ext>
            </a:extLst>
          </p:cNvPr>
          <p:cNvSpPr txBox="1">
            <a:spLocks/>
          </p:cNvSpPr>
          <p:nvPr/>
        </p:nvSpPr>
        <p:spPr>
          <a:xfrm>
            <a:off x="8230704" y="5282599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AV Control – Mute &amp; Reconnect</a:t>
            </a:r>
          </a:p>
        </p:txBody>
      </p:sp>
      <p:sp>
        <p:nvSpPr>
          <p:cNvPr id="57" name="Content Placeholder 37">
            <a:extLst>
              <a:ext uri="{FF2B5EF4-FFF2-40B4-BE49-F238E27FC236}">
                <a16:creationId xmlns:a16="http://schemas.microsoft.com/office/drawing/2014/main" xmlns="" id="{6C95A11A-2561-4979-8065-5DB3DC54054E}"/>
              </a:ext>
            </a:extLst>
          </p:cNvPr>
          <p:cNvSpPr txBox="1">
            <a:spLocks/>
          </p:cNvSpPr>
          <p:nvPr/>
        </p:nvSpPr>
        <p:spPr>
          <a:xfrm>
            <a:off x="8230704" y="5677674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Supported on Desktop &amp; Tablet</a:t>
            </a:r>
          </a:p>
        </p:txBody>
      </p:sp>
      <p:sp>
        <p:nvSpPr>
          <p:cNvPr id="58" name="Content Placeholder 37">
            <a:extLst>
              <a:ext uri="{FF2B5EF4-FFF2-40B4-BE49-F238E27FC236}">
                <a16:creationId xmlns:a16="http://schemas.microsoft.com/office/drawing/2014/main" xmlns="" id="{A77E0E0C-4179-4E48-AD09-DFE3C09EAFFD}"/>
              </a:ext>
            </a:extLst>
          </p:cNvPr>
          <p:cNvSpPr txBox="1">
            <a:spLocks/>
          </p:cNvSpPr>
          <p:nvPr/>
        </p:nvSpPr>
        <p:spPr>
          <a:xfrm>
            <a:off x="8230704" y="6072749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Low Bandwidth Requirements</a:t>
            </a:r>
          </a:p>
        </p:txBody>
      </p:sp>
    </p:spTree>
    <p:extLst>
      <p:ext uri="{BB962C8B-B14F-4D97-AF65-F5344CB8AC3E}">
        <p14:creationId xmlns:p14="http://schemas.microsoft.com/office/powerpoint/2010/main" val="197125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8974491-0805-4F77-B2BB-5DECEDC3C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Clinical Record – Investigations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4CEF5CD-A4EC-423B-B04C-4AA15537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Team – Doctor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7E9425-3C06-48ED-A25B-12E848C01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13</a:t>
            </a:fld>
            <a:endParaRPr lang="en-CA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BA06659-2933-4514-AC8C-5FEDDF9980BE}"/>
              </a:ext>
            </a:extLst>
          </p:cNvPr>
          <p:cNvSpPr/>
          <p:nvPr/>
        </p:nvSpPr>
        <p:spPr>
          <a:xfrm>
            <a:off x="4363002" y="1487839"/>
            <a:ext cx="7562298" cy="1867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C312316-AB76-4A2E-BA5F-5942258E625C}"/>
              </a:ext>
            </a:extLst>
          </p:cNvPr>
          <p:cNvSpPr/>
          <p:nvPr/>
        </p:nvSpPr>
        <p:spPr>
          <a:xfrm>
            <a:off x="8048613" y="254000"/>
            <a:ext cx="3876687" cy="516058"/>
          </a:xfrm>
          <a:prstGeom prst="rect">
            <a:avLst/>
          </a:prstGeom>
          <a:solidFill>
            <a:srgbClr val="195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For Clinical/Doctor Team</a:t>
            </a:r>
          </a:p>
        </p:txBody>
      </p:sp>
      <p:sp>
        <p:nvSpPr>
          <p:cNvPr id="55" name="Content Placeholder 37">
            <a:extLst>
              <a:ext uri="{FF2B5EF4-FFF2-40B4-BE49-F238E27FC236}">
                <a16:creationId xmlns:a16="http://schemas.microsoft.com/office/drawing/2014/main" xmlns="" id="{4E50688B-C7AC-4FFA-B007-CAA68308E605}"/>
              </a:ext>
            </a:extLst>
          </p:cNvPr>
          <p:cNvSpPr txBox="1">
            <a:spLocks/>
          </p:cNvSpPr>
          <p:nvPr/>
        </p:nvSpPr>
        <p:spPr>
          <a:xfrm>
            <a:off x="495299" y="1824233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Suggest / Record Investigations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5D83123-6CB7-416C-811F-05754B9BF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49"/>
          <a:stretch/>
        </p:blipFill>
        <p:spPr>
          <a:xfrm>
            <a:off x="4604644" y="955663"/>
            <a:ext cx="7320656" cy="3185627"/>
          </a:xfrm>
          <a:prstGeom prst="rect">
            <a:avLst/>
          </a:prstGeom>
          <a:solidFill>
            <a:srgbClr val="195595"/>
          </a:solidFill>
          <a:ln>
            <a:solidFill>
              <a:schemeClr val="accent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91672EF-726A-468C-82FA-B047964CA1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t="26003" r="1561" b="14364"/>
          <a:stretch/>
        </p:blipFill>
        <p:spPr>
          <a:xfrm>
            <a:off x="205740" y="4251960"/>
            <a:ext cx="7719060" cy="2361498"/>
          </a:xfrm>
          <a:prstGeom prst="rect">
            <a:avLst/>
          </a:prstGeom>
          <a:solidFill>
            <a:srgbClr val="195595"/>
          </a:solidFill>
          <a:ln>
            <a:solidFill>
              <a:schemeClr val="accent1"/>
            </a:solidFill>
          </a:ln>
        </p:spPr>
      </p:pic>
      <p:sp>
        <p:nvSpPr>
          <p:cNvPr id="29" name="Content Placeholder 37">
            <a:extLst>
              <a:ext uri="{FF2B5EF4-FFF2-40B4-BE49-F238E27FC236}">
                <a16:creationId xmlns:a16="http://schemas.microsoft.com/office/drawing/2014/main" xmlns="" id="{006C602A-CD82-4020-A9D5-88058195888A}"/>
              </a:ext>
            </a:extLst>
          </p:cNvPr>
          <p:cNvSpPr txBox="1">
            <a:spLocks/>
          </p:cNvSpPr>
          <p:nvPr/>
        </p:nvSpPr>
        <p:spPr>
          <a:xfrm>
            <a:off x="495299" y="2294005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Configurable Lab Investigations</a:t>
            </a:r>
          </a:p>
        </p:txBody>
      </p:sp>
      <p:sp>
        <p:nvSpPr>
          <p:cNvPr id="30" name="Content Placeholder 37">
            <a:extLst>
              <a:ext uri="{FF2B5EF4-FFF2-40B4-BE49-F238E27FC236}">
                <a16:creationId xmlns:a16="http://schemas.microsoft.com/office/drawing/2014/main" xmlns="" id="{06AB85C9-1839-475C-A326-B08FEB187B4F}"/>
              </a:ext>
            </a:extLst>
          </p:cNvPr>
          <p:cNvSpPr txBox="1">
            <a:spLocks/>
          </p:cNvSpPr>
          <p:nvPr/>
        </p:nvSpPr>
        <p:spPr>
          <a:xfrm>
            <a:off x="495299" y="2763777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Configurable Other Services</a:t>
            </a:r>
          </a:p>
        </p:txBody>
      </p:sp>
      <p:sp>
        <p:nvSpPr>
          <p:cNvPr id="31" name="Content Placeholder 37">
            <a:extLst>
              <a:ext uri="{FF2B5EF4-FFF2-40B4-BE49-F238E27FC236}">
                <a16:creationId xmlns:a16="http://schemas.microsoft.com/office/drawing/2014/main" xmlns="" id="{6B4F9652-5B7E-452D-8EC8-C5336C687F37}"/>
              </a:ext>
            </a:extLst>
          </p:cNvPr>
          <p:cNvSpPr txBox="1">
            <a:spLocks/>
          </p:cNvSpPr>
          <p:nvPr/>
        </p:nvSpPr>
        <p:spPr>
          <a:xfrm>
            <a:off x="8547100" y="4532826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Record Prescriptions</a:t>
            </a:r>
          </a:p>
        </p:txBody>
      </p:sp>
      <p:sp>
        <p:nvSpPr>
          <p:cNvPr id="32" name="Content Placeholder 37">
            <a:extLst>
              <a:ext uri="{FF2B5EF4-FFF2-40B4-BE49-F238E27FC236}">
                <a16:creationId xmlns:a16="http://schemas.microsoft.com/office/drawing/2014/main" xmlns="" id="{5166A63B-6647-4B92-B0D1-1FA820D8BA1B}"/>
              </a:ext>
            </a:extLst>
          </p:cNvPr>
          <p:cNvSpPr txBox="1">
            <a:spLocks/>
          </p:cNvSpPr>
          <p:nvPr/>
        </p:nvSpPr>
        <p:spPr>
          <a:xfrm>
            <a:off x="8547100" y="5002598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Record Frequency &amp; Quantity</a:t>
            </a:r>
          </a:p>
        </p:txBody>
      </p:sp>
      <p:sp>
        <p:nvSpPr>
          <p:cNvPr id="33" name="Content Placeholder 37">
            <a:extLst>
              <a:ext uri="{FF2B5EF4-FFF2-40B4-BE49-F238E27FC236}">
                <a16:creationId xmlns:a16="http://schemas.microsoft.com/office/drawing/2014/main" xmlns="" id="{5C9BA964-B3F1-4783-8D74-E6853E264BF7}"/>
              </a:ext>
            </a:extLst>
          </p:cNvPr>
          <p:cNvSpPr txBox="1">
            <a:spLocks/>
          </p:cNvSpPr>
          <p:nvPr/>
        </p:nvSpPr>
        <p:spPr>
          <a:xfrm>
            <a:off x="8547100" y="5472370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Configurable Patient Instructions</a:t>
            </a:r>
          </a:p>
        </p:txBody>
      </p:sp>
      <p:sp>
        <p:nvSpPr>
          <p:cNvPr id="34" name="Content Placeholder 37">
            <a:extLst>
              <a:ext uri="{FF2B5EF4-FFF2-40B4-BE49-F238E27FC236}">
                <a16:creationId xmlns:a16="http://schemas.microsoft.com/office/drawing/2014/main" xmlns="" id="{F1B91170-0169-44DD-B7AD-FF957F33E1F1}"/>
              </a:ext>
            </a:extLst>
          </p:cNvPr>
          <p:cNvSpPr txBox="1">
            <a:spLocks/>
          </p:cNvSpPr>
          <p:nvPr/>
        </p:nvSpPr>
        <p:spPr>
          <a:xfrm>
            <a:off x="8547100" y="5942142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Multi-Language Instructions for Prescriptions</a:t>
            </a:r>
          </a:p>
        </p:txBody>
      </p:sp>
      <p:sp>
        <p:nvSpPr>
          <p:cNvPr id="35" name="Text Placeholder 1">
            <a:extLst>
              <a:ext uri="{FF2B5EF4-FFF2-40B4-BE49-F238E27FC236}">
                <a16:creationId xmlns:a16="http://schemas.microsoft.com/office/drawing/2014/main" xmlns="" id="{729A1F9D-1E01-4690-BB9F-775706C5A842}"/>
              </a:ext>
            </a:extLst>
          </p:cNvPr>
          <p:cNvSpPr txBox="1">
            <a:spLocks/>
          </p:cNvSpPr>
          <p:nvPr/>
        </p:nvSpPr>
        <p:spPr>
          <a:xfrm>
            <a:off x="495299" y="3656284"/>
            <a:ext cx="3377601" cy="36576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19456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1963" indent="-192024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82625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1440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Clinical Record – Prescriptions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D8E0116-3D97-4A3A-AB07-9180FD03D3F9}"/>
              </a:ext>
            </a:extLst>
          </p:cNvPr>
          <p:cNvCxnSpPr/>
          <p:nvPr/>
        </p:nvCxnSpPr>
        <p:spPr>
          <a:xfrm>
            <a:off x="495299" y="4132714"/>
            <a:ext cx="3377601" cy="0"/>
          </a:xfrm>
          <a:prstGeom prst="line">
            <a:avLst/>
          </a:prstGeom>
          <a:noFill/>
          <a:ln w="28575">
            <a:solidFill>
              <a:schemeClr val="accent3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2C0519F7-80F6-4581-9809-412D8B5A44AD}"/>
              </a:ext>
            </a:extLst>
          </p:cNvPr>
          <p:cNvSpPr/>
          <p:nvPr/>
        </p:nvSpPr>
        <p:spPr>
          <a:xfrm rot="5400000">
            <a:off x="3468833" y="2238738"/>
            <a:ext cx="1339948" cy="218119"/>
          </a:xfrm>
          <a:prstGeom prst="triangle">
            <a:avLst/>
          </a:prstGeom>
          <a:gradFill flip="none" rotWithShape="1">
            <a:gsLst>
              <a:gs pos="0">
                <a:srgbClr val="4672BB"/>
              </a:gs>
              <a:gs pos="39000">
                <a:srgbClr val="88A0C9">
                  <a:alpha val="89000"/>
                </a:srgbClr>
              </a:gs>
              <a:gs pos="87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04642583-81D8-4A96-B642-437D7CCE922B}"/>
              </a:ext>
            </a:extLst>
          </p:cNvPr>
          <p:cNvSpPr/>
          <p:nvPr/>
        </p:nvSpPr>
        <p:spPr>
          <a:xfrm rot="16200000">
            <a:off x="7635497" y="5323650"/>
            <a:ext cx="1339948" cy="218119"/>
          </a:xfrm>
          <a:prstGeom prst="triangle">
            <a:avLst/>
          </a:prstGeom>
          <a:gradFill flip="none" rotWithShape="1">
            <a:gsLst>
              <a:gs pos="0">
                <a:srgbClr val="4672BB"/>
              </a:gs>
              <a:gs pos="39000">
                <a:srgbClr val="88A0C9">
                  <a:alpha val="89000"/>
                </a:srgbClr>
              </a:gs>
              <a:gs pos="87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69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FA35E6E0-7696-45E1-BBF0-93EC010DA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4" r="24745"/>
          <a:stretch/>
        </p:blipFill>
        <p:spPr>
          <a:xfrm>
            <a:off x="2401768" y="2050441"/>
            <a:ext cx="1584951" cy="263043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03343A1-19B9-43A2-A2FE-C9641F3CD1B7}"/>
              </a:ext>
            </a:extLst>
          </p:cNvPr>
          <p:cNvGrpSpPr/>
          <p:nvPr/>
        </p:nvGrpSpPr>
        <p:grpSpPr>
          <a:xfrm>
            <a:off x="1687486" y="1478965"/>
            <a:ext cx="3018872" cy="3932984"/>
            <a:chOff x="179335" y="956375"/>
            <a:chExt cx="4350624" cy="566798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43DC1A21-B744-430A-A8CF-1C3310A55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335" y="956375"/>
              <a:ext cx="4350624" cy="5667988"/>
            </a:xfrm>
            <a:prstGeom prst="rect">
              <a:avLst/>
            </a:prstGeom>
          </p:spPr>
        </p:pic>
        <p:sp>
          <p:nvSpPr>
            <p:cNvPr id="56" name="Round Same Side Corner Rectangle 5">
              <a:extLst>
                <a:ext uri="{FF2B5EF4-FFF2-40B4-BE49-F238E27FC236}">
                  <a16:creationId xmlns:a16="http://schemas.microsoft.com/office/drawing/2014/main" xmlns="" id="{2309106A-EDD1-4993-AFC6-0504957854AC}"/>
                </a:ext>
              </a:extLst>
            </p:cNvPr>
            <p:cNvSpPr/>
            <p:nvPr/>
          </p:nvSpPr>
          <p:spPr>
            <a:xfrm>
              <a:off x="1209267" y="1454131"/>
              <a:ext cx="2309812" cy="325821"/>
            </a:xfrm>
            <a:prstGeom prst="round2Same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200" b="1" dirty="0"/>
                <a:t>Welcome John Hope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4ECB39AF-6D3C-465A-893B-4C61A861DC6D}"/>
                </a:ext>
              </a:extLst>
            </p:cNvPr>
            <p:cNvSpPr/>
            <p:nvPr/>
          </p:nvSpPr>
          <p:spPr>
            <a:xfrm>
              <a:off x="1209267" y="1779952"/>
              <a:ext cx="2309812" cy="42535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xmlns="" id="{A5EAE44E-43E6-4E6E-8BE3-F5618FA0F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901" y="1811674"/>
              <a:ext cx="626659" cy="736326"/>
            </a:xfrm>
            <a:prstGeom prst="rect">
              <a:avLst/>
            </a:prstGeom>
          </p:spPr>
        </p:pic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8974491-0805-4F77-B2BB-5DECEDC3C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Tele-Consultation 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B41AE4-A07B-4541-A25A-4EEA63425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5334" y="1119220"/>
            <a:ext cx="7286604" cy="365760"/>
          </a:xfrm>
        </p:spPr>
        <p:txBody>
          <a:bodyPr/>
          <a:lstStyle/>
          <a:p>
            <a:r>
              <a:rPr lang="en-US" dirty="0"/>
              <a:t>From Patient Portal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4CEF5CD-A4EC-423B-B04C-4AA15537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– Patient Registration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7E9425-3C06-48ED-A25B-12E848C01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14</a:t>
            </a:fld>
            <a:endParaRPr lang="en-CA" dirty="0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0976150B-D5C0-481A-95C8-574DC31787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5556666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Any Mobile Support – Android or IOS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BA06659-2933-4514-AC8C-5FEDDF9980BE}"/>
              </a:ext>
            </a:extLst>
          </p:cNvPr>
          <p:cNvSpPr/>
          <p:nvPr/>
        </p:nvSpPr>
        <p:spPr>
          <a:xfrm>
            <a:off x="8242300" y="1432798"/>
            <a:ext cx="3683000" cy="196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ontent Placeholder 38">
            <a:extLst>
              <a:ext uri="{FF2B5EF4-FFF2-40B4-BE49-F238E27FC236}">
                <a16:creationId xmlns:a16="http://schemas.microsoft.com/office/drawing/2014/main" xmlns="" id="{2358779D-7F7B-4E00-B24A-011D4C11F806}"/>
              </a:ext>
            </a:extLst>
          </p:cNvPr>
          <p:cNvSpPr txBox="1">
            <a:spLocks/>
          </p:cNvSpPr>
          <p:nvPr/>
        </p:nvSpPr>
        <p:spPr>
          <a:xfrm>
            <a:off x="4405312" y="4358640"/>
            <a:ext cx="3514351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Investigations &amp; Prescriptions on Patient Portal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C312316-AB76-4A2E-BA5F-5942258E625C}"/>
              </a:ext>
            </a:extLst>
          </p:cNvPr>
          <p:cNvSpPr/>
          <p:nvPr/>
        </p:nvSpPr>
        <p:spPr>
          <a:xfrm>
            <a:off x="8048613" y="254000"/>
            <a:ext cx="3876687" cy="5160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For Patients</a:t>
            </a:r>
          </a:p>
        </p:txBody>
      </p:sp>
      <p:sp>
        <p:nvSpPr>
          <p:cNvPr id="19" name="Content Placeholder 37">
            <a:extLst>
              <a:ext uri="{FF2B5EF4-FFF2-40B4-BE49-F238E27FC236}">
                <a16:creationId xmlns:a16="http://schemas.microsoft.com/office/drawing/2014/main" xmlns="" id="{4ECED3CC-0674-4C0A-A7D8-2F546413EBBB}"/>
              </a:ext>
            </a:extLst>
          </p:cNvPr>
          <p:cNvSpPr txBox="1">
            <a:spLocks/>
          </p:cNvSpPr>
          <p:nvPr/>
        </p:nvSpPr>
        <p:spPr>
          <a:xfrm>
            <a:off x="495300" y="5987186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Access from Desktop or Tablet</a:t>
            </a:r>
          </a:p>
        </p:txBody>
      </p:sp>
      <p:sp>
        <p:nvSpPr>
          <p:cNvPr id="20" name="Content Placeholder 37">
            <a:extLst>
              <a:ext uri="{FF2B5EF4-FFF2-40B4-BE49-F238E27FC236}">
                <a16:creationId xmlns:a16="http://schemas.microsoft.com/office/drawing/2014/main" xmlns="" id="{BE71A2D1-93DB-4A19-8618-57923C573559}"/>
              </a:ext>
            </a:extLst>
          </p:cNvPr>
          <p:cNvSpPr txBox="1">
            <a:spLocks/>
          </p:cNvSpPr>
          <p:nvPr/>
        </p:nvSpPr>
        <p:spPr>
          <a:xfrm>
            <a:off x="495300" y="6417706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Low bandwidth Requirements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9191A04-40A7-4DBF-9614-DEC37B11521E}"/>
              </a:ext>
            </a:extLst>
          </p:cNvPr>
          <p:cNvGrpSpPr/>
          <p:nvPr/>
        </p:nvGrpSpPr>
        <p:grpSpPr>
          <a:xfrm>
            <a:off x="-322847" y="1478965"/>
            <a:ext cx="3018873" cy="3932984"/>
            <a:chOff x="-363590" y="852655"/>
            <a:chExt cx="4350624" cy="56679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DD5547D1-1711-4F0E-A1A9-7713150AF56C}"/>
                </a:ext>
              </a:extLst>
            </p:cNvPr>
            <p:cNvGrpSpPr/>
            <p:nvPr/>
          </p:nvGrpSpPr>
          <p:grpSpPr>
            <a:xfrm>
              <a:off x="-363590" y="852655"/>
              <a:ext cx="4350624" cy="5667988"/>
              <a:chOff x="179335" y="956375"/>
              <a:chExt cx="4350624" cy="5667988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xmlns="" id="{0B40E63B-66D0-4DC3-BCB2-D4EADACE2C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335" y="956375"/>
                <a:ext cx="4350624" cy="5667988"/>
              </a:xfrm>
              <a:prstGeom prst="rect">
                <a:avLst/>
              </a:prstGeom>
            </p:spPr>
          </p:pic>
          <p:sp>
            <p:nvSpPr>
              <p:cNvPr id="37" name="Round Same Side Corner Rectangle 5">
                <a:extLst>
                  <a:ext uri="{FF2B5EF4-FFF2-40B4-BE49-F238E27FC236}">
                    <a16:creationId xmlns:a16="http://schemas.microsoft.com/office/drawing/2014/main" xmlns="" id="{B179008B-78EE-47DC-8889-727D302ADF4D}"/>
                  </a:ext>
                </a:extLst>
              </p:cNvPr>
              <p:cNvSpPr/>
              <p:nvPr/>
            </p:nvSpPr>
            <p:spPr>
              <a:xfrm>
                <a:off x="1209267" y="1454131"/>
                <a:ext cx="2309812" cy="325821"/>
              </a:xfrm>
              <a:prstGeom prst="round2Same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sz="1200" b="1" dirty="0"/>
                  <a:t>Welcome John Hope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xmlns="" id="{4DBFBD88-5DD9-4F01-B377-3EEED8034162}"/>
                  </a:ext>
                </a:extLst>
              </p:cNvPr>
              <p:cNvSpPr/>
              <p:nvPr/>
            </p:nvSpPr>
            <p:spPr>
              <a:xfrm>
                <a:off x="1209267" y="1779952"/>
                <a:ext cx="2309812" cy="42535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xmlns="" id="{79C86D06-6D9B-437F-81E2-99D352F12F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50705" y="1811674"/>
                <a:ext cx="625855" cy="735382"/>
              </a:xfrm>
              <a:prstGeom prst="rect">
                <a:avLst/>
              </a:prstGeom>
            </p:spPr>
          </p:pic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id="{FDA69219-658E-4A02-A242-8C3EADC0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2719" y="2592245"/>
              <a:ext cx="434206" cy="43420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00BE5D8-07B0-47C5-A614-36844987245A}"/>
                </a:ext>
              </a:extLst>
            </p:cNvPr>
            <p:cNvSpPr txBox="1"/>
            <p:nvPr/>
          </p:nvSpPr>
          <p:spPr>
            <a:xfrm>
              <a:off x="916372" y="2899310"/>
              <a:ext cx="1866900" cy="57150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noAutofit/>
            </a:bodyPr>
            <a:lstStyle/>
            <a:p>
              <a:pPr marL="0" indent="0" algn="ctr">
                <a:lnSpc>
                  <a:spcPct val="150000"/>
                </a:lnSpc>
                <a:spcAft>
                  <a:spcPts val="600"/>
                </a:spcAft>
                <a:buNone/>
              </a:pPr>
              <a:r>
                <a:rPr lang="en-IN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Please wait while Dr. Peter joins you!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11731A34-1F00-4EA8-B679-B8A503A8A1C4}"/>
                </a:ext>
              </a:extLst>
            </p:cNvPr>
            <p:cNvSpPr/>
            <p:nvPr/>
          </p:nvSpPr>
          <p:spPr>
            <a:xfrm>
              <a:off x="1979228" y="5501708"/>
              <a:ext cx="804044" cy="2799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/>
                <a:t>End Call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403247C-15FD-4FB1-ABF2-F453AE0F7DE6}"/>
                </a:ext>
              </a:extLst>
            </p:cNvPr>
            <p:cNvSpPr/>
            <p:nvPr/>
          </p:nvSpPr>
          <p:spPr>
            <a:xfrm>
              <a:off x="828675" y="5501708"/>
              <a:ext cx="804044" cy="27996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800" b="1" dirty="0"/>
                <a:t>Mute</a:t>
              </a: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DE32070E-FEF4-48E4-904F-A8D62C721CD3}"/>
              </a:ext>
            </a:extLst>
          </p:cNvPr>
          <p:cNvSpPr/>
          <p:nvPr/>
        </p:nvSpPr>
        <p:spPr>
          <a:xfrm>
            <a:off x="3182527" y="4704916"/>
            <a:ext cx="557921" cy="1942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b="1" dirty="0"/>
              <a:t>End Call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56494B5-2869-43A4-A638-45DC54165625}"/>
              </a:ext>
            </a:extLst>
          </p:cNvPr>
          <p:cNvSpPr/>
          <p:nvPr/>
        </p:nvSpPr>
        <p:spPr>
          <a:xfrm>
            <a:off x="2384166" y="4704916"/>
            <a:ext cx="557921" cy="1942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800" b="1" dirty="0"/>
              <a:t>Mute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BFBCF832-5CF2-4CB7-A1DF-C93FA15EFE1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r="3805" b="8671"/>
          <a:stretch/>
        </p:blipFill>
        <p:spPr>
          <a:xfrm>
            <a:off x="4405312" y="4802049"/>
            <a:ext cx="3407253" cy="1941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619978D1-18CD-4DEF-B5CD-B97D5EEDF7E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16"/>
          <a:stretch/>
        </p:blipFill>
        <p:spPr>
          <a:xfrm>
            <a:off x="7919663" y="4802049"/>
            <a:ext cx="3524386" cy="19414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4F431A8C-8D96-4D73-A4BE-A1D90A3EAA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2" t="8873" r="26332"/>
          <a:stretch/>
        </p:blipFill>
        <p:spPr>
          <a:xfrm>
            <a:off x="8179239" y="938929"/>
            <a:ext cx="3860921" cy="3593881"/>
          </a:xfrm>
          <a:prstGeom prst="rect">
            <a:avLst/>
          </a:prstGeom>
        </p:spPr>
      </p:pic>
      <p:sp>
        <p:nvSpPr>
          <p:cNvPr id="64" name="Content Placeholder 38">
            <a:extLst>
              <a:ext uri="{FF2B5EF4-FFF2-40B4-BE49-F238E27FC236}">
                <a16:creationId xmlns:a16="http://schemas.microsoft.com/office/drawing/2014/main" xmlns="" id="{01DD23BE-808F-4B81-9D96-B0008669ECAA}"/>
              </a:ext>
            </a:extLst>
          </p:cNvPr>
          <p:cNvSpPr txBox="1">
            <a:spLocks/>
          </p:cNvSpPr>
          <p:nvPr/>
        </p:nvSpPr>
        <p:spPr>
          <a:xfrm>
            <a:off x="4405312" y="2271862"/>
            <a:ext cx="3514351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Any time Access to EMR Summary</a:t>
            </a:r>
          </a:p>
        </p:txBody>
      </p:sp>
      <p:sp>
        <p:nvSpPr>
          <p:cNvPr id="66" name="Content Placeholder 38">
            <a:extLst>
              <a:ext uri="{FF2B5EF4-FFF2-40B4-BE49-F238E27FC236}">
                <a16:creationId xmlns:a16="http://schemas.microsoft.com/office/drawing/2014/main" xmlns="" id="{6EFBB5C0-BB52-4065-8E8B-1502697EBA70}"/>
              </a:ext>
            </a:extLst>
          </p:cNvPr>
          <p:cNvSpPr txBox="1">
            <a:spLocks/>
          </p:cNvSpPr>
          <p:nvPr/>
        </p:nvSpPr>
        <p:spPr>
          <a:xfrm>
            <a:off x="4405312" y="2793557"/>
            <a:ext cx="3514351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Current and Future Appointments</a:t>
            </a:r>
          </a:p>
        </p:txBody>
      </p:sp>
      <p:sp>
        <p:nvSpPr>
          <p:cNvPr id="67" name="Content Placeholder 38">
            <a:extLst>
              <a:ext uri="{FF2B5EF4-FFF2-40B4-BE49-F238E27FC236}">
                <a16:creationId xmlns:a16="http://schemas.microsoft.com/office/drawing/2014/main" xmlns="" id="{458D0D62-1C2D-4CC7-BCE3-2EBC2BEF46C9}"/>
              </a:ext>
            </a:extLst>
          </p:cNvPr>
          <p:cNvSpPr txBox="1">
            <a:spLocks/>
          </p:cNvSpPr>
          <p:nvPr/>
        </p:nvSpPr>
        <p:spPr>
          <a:xfrm>
            <a:off x="4405312" y="3315252"/>
            <a:ext cx="3514351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Complete Access to Entire Clinical Record</a:t>
            </a:r>
          </a:p>
        </p:txBody>
      </p:sp>
      <p:sp>
        <p:nvSpPr>
          <p:cNvPr id="68" name="Content Placeholder 38">
            <a:extLst>
              <a:ext uri="{FF2B5EF4-FFF2-40B4-BE49-F238E27FC236}">
                <a16:creationId xmlns:a16="http://schemas.microsoft.com/office/drawing/2014/main" xmlns="" id="{77E8DEFB-0EE5-4841-B048-F3DAB3149A77}"/>
              </a:ext>
            </a:extLst>
          </p:cNvPr>
          <p:cNvSpPr txBox="1">
            <a:spLocks/>
          </p:cNvSpPr>
          <p:nvPr/>
        </p:nvSpPr>
        <p:spPr>
          <a:xfrm>
            <a:off x="4405312" y="3836947"/>
            <a:ext cx="3514351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Access from Laptop, Table or Mobile</a:t>
            </a:r>
          </a:p>
        </p:txBody>
      </p:sp>
      <p:sp>
        <p:nvSpPr>
          <p:cNvPr id="69" name="Content Placeholder 38">
            <a:extLst>
              <a:ext uri="{FF2B5EF4-FFF2-40B4-BE49-F238E27FC236}">
                <a16:creationId xmlns:a16="http://schemas.microsoft.com/office/drawing/2014/main" xmlns="" id="{B85BC909-B00A-400C-9202-1D8034B678EF}"/>
              </a:ext>
            </a:extLst>
          </p:cNvPr>
          <p:cNvSpPr txBox="1">
            <a:spLocks/>
          </p:cNvSpPr>
          <p:nvPr/>
        </p:nvSpPr>
        <p:spPr>
          <a:xfrm>
            <a:off x="4405312" y="1750167"/>
            <a:ext cx="3514351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Access from Phone or Desktop</a:t>
            </a:r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xmlns="" id="{97FE0965-474E-4983-83FE-191B2737649D}"/>
              </a:ext>
            </a:extLst>
          </p:cNvPr>
          <p:cNvSpPr/>
          <p:nvPr/>
        </p:nvSpPr>
        <p:spPr>
          <a:xfrm>
            <a:off x="1514125" y="5281382"/>
            <a:ext cx="1339948" cy="218119"/>
          </a:xfrm>
          <a:prstGeom prst="triangle">
            <a:avLst/>
          </a:prstGeom>
          <a:gradFill flip="none" rotWithShape="1">
            <a:gsLst>
              <a:gs pos="0">
                <a:srgbClr val="4672BB"/>
              </a:gs>
              <a:gs pos="39000">
                <a:srgbClr val="88A0C9">
                  <a:alpha val="89000"/>
                </a:srgbClr>
              </a:gs>
              <a:gs pos="87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33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30468-F08B-4BBD-9246-651E53240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38943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8EEAC9BB-080D-41FF-8FD5-E44F03FAD65E}"/>
              </a:ext>
            </a:extLst>
          </p:cNvPr>
          <p:cNvSpPr/>
          <p:nvPr/>
        </p:nvSpPr>
        <p:spPr>
          <a:xfrm>
            <a:off x="6718434" y="3429000"/>
            <a:ext cx="5025200" cy="2713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" y="1106669"/>
            <a:ext cx="12182760" cy="686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 Inspira Sans (Headings)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62B460F3-8D5A-4811-8901-952FE3932550}"/>
              </a:ext>
            </a:extLst>
          </p:cNvPr>
          <p:cNvGrpSpPr/>
          <p:nvPr/>
        </p:nvGrpSpPr>
        <p:grpSpPr>
          <a:xfrm>
            <a:off x="105531" y="1232634"/>
            <a:ext cx="2992294" cy="553707"/>
            <a:chOff x="-84969" y="1232634"/>
            <a:chExt cx="2992294" cy="553707"/>
          </a:xfrm>
        </p:grpSpPr>
        <p:sp>
          <p:nvSpPr>
            <p:cNvPr id="45" name="TextBox 44"/>
            <p:cNvSpPr txBox="1"/>
            <p:nvPr/>
          </p:nvSpPr>
          <p:spPr>
            <a:xfrm>
              <a:off x="46730" y="1478564"/>
              <a:ext cx="2668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rPr>
                <a:t>Clinical workflow &amp; AV Integration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-84969" y="1232634"/>
              <a:ext cx="2992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2400" b="1" i="1">
                  <a:solidFill>
                    <a:srgbClr val="002060"/>
                  </a:solidFill>
                </a:defRPr>
              </a:lvl1pPr>
            </a:lstStyle>
            <a:p>
              <a:pPr lvl="0">
                <a:defRPr/>
              </a:pPr>
              <a:r>
                <a:rPr lang="en-US" sz="1600" dirty="0">
                  <a:solidFill>
                    <a:schemeClr val="accent3"/>
                  </a:solidFill>
                </a:rPr>
                <a:t>Enterprise Telemedicine Platform</a:t>
              </a:r>
              <a:endPara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9053A49-C201-48A8-895D-7CE7B20B5738}"/>
              </a:ext>
            </a:extLst>
          </p:cNvPr>
          <p:cNvGrpSpPr/>
          <p:nvPr/>
        </p:nvGrpSpPr>
        <p:grpSpPr>
          <a:xfrm>
            <a:off x="9965829" y="1232634"/>
            <a:ext cx="2149077" cy="580777"/>
            <a:chOff x="7753752" y="1232634"/>
            <a:chExt cx="2149077" cy="580777"/>
          </a:xfrm>
        </p:grpSpPr>
        <p:sp>
          <p:nvSpPr>
            <p:cNvPr id="49" name="TextBox 48"/>
            <p:cNvSpPr txBox="1"/>
            <p:nvPr/>
          </p:nvSpPr>
          <p:spPr>
            <a:xfrm>
              <a:off x="7753752" y="1505634"/>
              <a:ext cx="21490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rPr>
                <a:t>Call Center / Patient Portal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37149" y="1232634"/>
              <a:ext cx="17822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rgbClr val="1E4191">
                      <a:lumMod val="60000"/>
                      <a:lumOff val="40000"/>
                    </a:srgb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rPr>
                <a:t>Multiple Workflow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8A94C63-6F3B-4AEC-A399-E97DCE3751DE}"/>
              </a:ext>
            </a:extLst>
          </p:cNvPr>
          <p:cNvGrpSpPr/>
          <p:nvPr/>
        </p:nvGrpSpPr>
        <p:grpSpPr>
          <a:xfrm>
            <a:off x="3024236" y="1232634"/>
            <a:ext cx="1183514" cy="553707"/>
            <a:chOff x="4791334" y="1232634"/>
            <a:chExt cx="1183514" cy="553707"/>
          </a:xfrm>
        </p:grpSpPr>
        <p:sp>
          <p:nvSpPr>
            <p:cNvPr id="53" name="TextBox 52"/>
            <p:cNvSpPr txBox="1"/>
            <p:nvPr/>
          </p:nvSpPr>
          <p:spPr>
            <a:xfrm>
              <a:off x="4791334" y="1478564"/>
              <a:ext cx="11835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rPr>
                <a:t>Ready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974030" y="1232634"/>
              <a:ext cx="8181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1" i="1">
                  <a:solidFill>
                    <a:srgbClr val="002060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rPr>
                <a:t>COVID</a:t>
              </a:r>
            </a:p>
          </p:txBody>
        </p:sp>
      </p:grpSp>
      <p:sp>
        <p:nvSpPr>
          <p:cNvPr id="58" name="Text Box 30"/>
          <p:cNvSpPr txBox="1">
            <a:spLocks noChangeArrowheads="1"/>
          </p:cNvSpPr>
          <p:nvPr/>
        </p:nvSpPr>
        <p:spPr bwMode="gray">
          <a:xfrm rot="16200000">
            <a:off x="-1241086" y="4290007"/>
            <a:ext cx="3474458" cy="338554"/>
          </a:xfrm>
          <a:prstGeom prst="rect">
            <a:avLst/>
          </a:prstGeom>
          <a:noFill/>
          <a:extLst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>
                <a:solidFill>
                  <a:srgbClr val="002060"/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Our Value Add</a:t>
            </a:r>
          </a:p>
        </p:txBody>
      </p:sp>
      <p:cxnSp>
        <p:nvCxnSpPr>
          <p:cNvPr id="59" name="Straight Connector 58"/>
          <p:cNvCxnSpPr>
            <a:cxnSpLocks/>
          </p:cNvCxnSpPr>
          <p:nvPr/>
        </p:nvCxnSpPr>
        <p:spPr>
          <a:xfrm>
            <a:off x="852025" y="2722055"/>
            <a:ext cx="0" cy="351117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itle 33">
            <a:extLst>
              <a:ext uri="{FF2B5EF4-FFF2-40B4-BE49-F238E27FC236}">
                <a16:creationId xmlns:a16="http://schemas.microsoft.com/office/drawing/2014/main" xmlns="" id="{87E39EC2-E0E4-426C-BF1C-1DC6102AE5E1}"/>
              </a:ext>
            </a:extLst>
          </p:cNvPr>
          <p:cNvSpPr txBox="1">
            <a:spLocks/>
          </p:cNvSpPr>
          <p:nvPr/>
        </p:nvSpPr>
        <p:spPr>
          <a:xfrm>
            <a:off x="533400" y="219456"/>
            <a:ext cx="10088944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chemeClr val="accent1"/>
                </a:solidFill>
                <a:latin typeface="GE Inspira Sans (Headings)"/>
              </a:rPr>
              <a:t>Summary - </a:t>
            </a:r>
            <a:r>
              <a:rPr lang="en-US" dirty="0">
                <a:solidFill>
                  <a:srgbClr val="63666A"/>
                </a:solidFill>
                <a:latin typeface="GE Inspira Sans (Headings)"/>
              </a:rPr>
              <a:t>Lifeline Telemedicine Suite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j-ea"/>
              <a:cs typeface="+mj-cs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D4DC17A1-9868-4FB0-B015-489BFF8E8C4E}"/>
              </a:ext>
            </a:extLst>
          </p:cNvPr>
          <p:cNvSpPr txBox="1"/>
          <p:nvPr/>
        </p:nvSpPr>
        <p:spPr>
          <a:xfrm>
            <a:off x="7008800" y="3298192"/>
            <a:ext cx="2202578" cy="33598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 kern="0">
                <a:solidFill>
                  <a:srgbClr val="005EB8"/>
                </a:solidFill>
                <a:latin typeface="Segoe Print" panose="020006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For Your Patients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xmlns="" id="{B58CD2B4-829E-40FA-B3A1-1C4CC9210C84}"/>
              </a:ext>
            </a:extLst>
          </p:cNvPr>
          <p:cNvSpPr/>
          <p:nvPr/>
        </p:nvSpPr>
        <p:spPr>
          <a:xfrm>
            <a:off x="1156241" y="3429000"/>
            <a:ext cx="5147436" cy="27138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68CD3AE2-C8A2-4D92-9CE0-EDA7C8B7E402}"/>
              </a:ext>
            </a:extLst>
          </p:cNvPr>
          <p:cNvSpPr txBox="1"/>
          <p:nvPr/>
        </p:nvSpPr>
        <p:spPr>
          <a:xfrm>
            <a:off x="1358348" y="3300074"/>
            <a:ext cx="29222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For Healthcare Providers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egoe Print" panose="02000600000000000000" pitchFamily="2" charset="0"/>
              <a:ea typeface="+mn-ea"/>
              <a:cs typeface="+mn-cs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BB9071C6-0CCE-424C-B376-1E023356FC74}"/>
              </a:ext>
            </a:extLst>
          </p:cNvPr>
          <p:cNvSpPr txBox="1"/>
          <p:nvPr/>
        </p:nvSpPr>
        <p:spPr>
          <a:xfrm>
            <a:off x="1244766" y="4736717"/>
            <a:ext cx="5327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Increased Access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to Healthcare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980F3CD2-D35B-45D2-AE97-059EFD46025F}"/>
              </a:ext>
            </a:extLst>
          </p:cNvPr>
          <p:cNvSpPr txBox="1"/>
          <p:nvPr/>
        </p:nvSpPr>
        <p:spPr>
          <a:xfrm>
            <a:off x="1244766" y="5066195"/>
            <a:ext cx="5223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One Stop Solution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for Clinical &amp; Operational Outcomes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7CF30944-88B0-4514-8EF8-FA851835C0FC}"/>
              </a:ext>
            </a:extLst>
          </p:cNvPr>
          <p:cNvSpPr txBox="1"/>
          <p:nvPr/>
        </p:nvSpPr>
        <p:spPr>
          <a:xfrm>
            <a:off x="1244766" y="5395673"/>
            <a:ext cx="506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Single Platform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 for Virtual Health Requirements</a:t>
            </a:r>
          </a:p>
        </p:txBody>
      </p:sp>
      <p:pic>
        <p:nvPicPr>
          <p:cNvPr id="107" name="Picture 5" descr="M:\Powerpoint\images\ppt-icons\wind-turbine2.png">
            <a:extLst>
              <a:ext uri="{FF2B5EF4-FFF2-40B4-BE49-F238E27FC236}">
                <a16:creationId xmlns:a16="http://schemas.microsoft.com/office/drawing/2014/main" xmlns="" id="{6EBF0DA3-8209-430B-8D2E-29AF09B7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5173" y="3096775"/>
            <a:ext cx="571883" cy="571883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8" name="Picture 3" descr="M:\Powerpoint\images\ppt-icons\transmission-tower2.png">
            <a:extLst>
              <a:ext uri="{FF2B5EF4-FFF2-40B4-BE49-F238E27FC236}">
                <a16:creationId xmlns:a16="http://schemas.microsoft.com/office/drawing/2014/main" xmlns="" id="{503BED68-0265-4269-9A42-71381EA22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40" y="3232201"/>
            <a:ext cx="401108" cy="465562"/>
          </a:xfrm>
          <a:prstGeom prst="rect">
            <a:avLst/>
          </a:prstGeom>
          <a:solidFill>
            <a:schemeClr val="bg1"/>
          </a:solidFill>
          <a:extLst/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5173BB8-03A2-4271-81A4-E2D85F4A58E1}"/>
              </a:ext>
            </a:extLst>
          </p:cNvPr>
          <p:cNvGrpSpPr/>
          <p:nvPr/>
        </p:nvGrpSpPr>
        <p:grpSpPr>
          <a:xfrm>
            <a:off x="6097549" y="1232634"/>
            <a:ext cx="1869062" cy="553707"/>
            <a:chOff x="6008649" y="1232634"/>
            <a:chExt cx="1869062" cy="553707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23A81253-CC68-4BF5-9AED-9985A44CB6B6}"/>
                </a:ext>
              </a:extLst>
            </p:cNvPr>
            <p:cNvSpPr txBox="1"/>
            <p:nvPr/>
          </p:nvSpPr>
          <p:spPr>
            <a:xfrm>
              <a:off x="6051860" y="1478564"/>
              <a:ext cx="17826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rPr>
                <a:t>HIPPA Compliant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BD4FA9A2-A11C-4ED2-A3EB-BADA2CC6DF44}"/>
                </a:ext>
              </a:extLst>
            </p:cNvPr>
            <p:cNvSpPr txBox="1"/>
            <p:nvPr/>
          </p:nvSpPr>
          <p:spPr>
            <a:xfrm>
              <a:off x="6008649" y="1232634"/>
              <a:ext cx="18690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1" i="1">
                  <a:solidFill>
                    <a:srgbClr val="002060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rPr>
                <a:t>Global Compliance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2379692-5EA3-4728-8156-E0265E231D2C}"/>
              </a:ext>
            </a:extLst>
          </p:cNvPr>
          <p:cNvGrpSpPr/>
          <p:nvPr/>
        </p:nvGrpSpPr>
        <p:grpSpPr>
          <a:xfrm>
            <a:off x="8024424" y="1232634"/>
            <a:ext cx="2012126" cy="553707"/>
            <a:chOff x="9936288" y="1232634"/>
            <a:chExt cx="2012126" cy="55370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5C2064A7-8FF9-4888-9543-CB23C62E3108}"/>
                </a:ext>
              </a:extLst>
            </p:cNvPr>
            <p:cNvSpPr txBox="1"/>
            <p:nvPr/>
          </p:nvSpPr>
          <p:spPr>
            <a:xfrm>
              <a:off x="9936288" y="1478564"/>
              <a:ext cx="20121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rPr>
                <a:t>Mobile, Table, Desktop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xmlns="" id="{A380F341-629A-4C14-9331-4B8B08B78CD1}"/>
                </a:ext>
              </a:extLst>
            </p:cNvPr>
            <p:cNvSpPr txBox="1"/>
            <p:nvPr/>
          </p:nvSpPr>
          <p:spPr>
            <a:xfrm>
              <a:off x="10179590" y="1232634"/>
              <a:ext cx="15255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1200" b="1">
                  <a:solidFill>
                    <a:srgbClr val="1E4191">
                      <a:lumMod val="60000"/>
                      <a:lumOff val="40000"/>
                    </a:srgbClr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rPr>
                <a:t>Device Agnostic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1975897F-34F5-4C6B-8E79-39E8C1031609}"/>
              </a:ext>
            </a:extLst>
          </p:cNvPr>
          <p:cNvSpPr txBox="1"/>
          <p:nvPr/>
        </p:nvSpPr>
        <p:spPr>
          <a:xfrm>
            <a:off x="1244766" y="5725149"/>
            <a:ext cx="506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63666A"/>
                </a:solidFill>
                <a:latin typeface="GE Inspira Sans (Headings)"/>
              </a:rPr>
              <a:t>New Business </a:t>
            </a:r>
            <a:r>
              <a:rPr lang="en-US" sz="1600" kern="0" dirty="0">
                <a:solidFill>
                  <a:srgbClr val="63666A"/>
                </a:solidFill>
                <a:latin typeface="GE Inspira Sans (Headings)"/>
              </a:rPr>
              <a:t>Model &amp; New Patient Inflows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 (Headings)"/>
              <a:ea typeface="+mn-ea"/>
              <a:cs typeface="+mn-cs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149AED11-D3C2-4009-A216-67B551A2D3F4}"/>
              </a:ext>
            </a:extLst>
          </p:cNvPr>
          <p:cNvGrpSpPr/>
          <p:nvPr/>
        </p:nvGrpSpPr>
        <p:grpSpPr>
          <a:xfrm>
            <a:off x="3964950" y="1232634"/>
            <a:ext cx="2072956" cy="553707"/>
            <a:chOff x="2658080" y="1232634"/>
            <a:chExt cx="2072956" cy="55370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607F5CF1-9533-4ECC-A7C1-834E90104D0F}"/>
                </a:ext>
              </a:extLst>
            </p:cNvPr>
            <p:cNvSpPr txBox="1"/>
            <p:nvPr/>
          </p:nvSpPr>
          <p:spPr>
            <a:xfrm>
              <a:off x="2658080" y="1478564"/>
              <a:ext cx="20729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rPr>
                <a:t>Cloud &amp; On-Prem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8012E121-0DA7-467B-8C84-1C2AE83325D5}"/>
                </a:ext>
              </a:extLst>
            </p:cNvPr>
            <p:cNvSpPr txBox="1"/>
            <p:nvPr/>
          </p:nvSpPr>
          <p:spPr>
            <a:xfrm>
              <a:off x="2848018" y="1232634"/>
              <a:ext cx="169309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2400" b="1" i="1">
                  <a:solidFill>
                    <a:srgbClr val="002060"/>
                  </a:solidFill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rPr>
                <a:t>Scalable &amp; Secure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3872790-22F2-4C7C-A81D-3D8E99D7B467}"/>
              </a:ext>
            </a:extLst>
          </p:cNvPr>
          <p:cNvGrpSpPr/>
          <p:nvPr/>
        </p:nvGrpSpPr>
        <p:grpSpPr>
          <a:xfrm>
            <a:off x="1156241" y="2255940"/>
            <a:ext cx="10965455" cy="724009"/>
            <a:chOff x="1156241" y="2001922"/>
            <a:chExt cx="10965455" cy="724009"/>
          </a:xfrm>
        </p:grpSpPr>
        <p:pic>
          <p:nvPicPr>
            <p:cNvPr id="9218" name="Picture 2" descr="https://www.digitalauthority.me/wp-content/uploads/2018/12/shutterstock_400002673.jpg">
              <a:extLst>
                <a:ext uri="{FF2B5EF4-FFF2-40B4-BE49-F238E27FC236}">
                  <a16:creationId xmlns:a16="http://schemas.microsoft.com/office/drawing/2014/main" xmlns="" id="{CF653D61-868B-4923-A993-D82E223AD7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38" b="43656"/>
            <a:stretch/>
          </p:blipFill>
          <p:spPr bwMode="auto">
            <a:xfrm>
              <a:off x="1156241" y="2001923"/>
              <a:ext cx="3260867" cy="720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6" name="Picture 10" descr="https://www.netsetsoftware.com/blog/wp-content/uploads/2019/01/Digital-healthcare.jpg">
              <a:extLst>
                <a:ext uri="{FF2B5EF4-FFF2-40B4-BE49-F238E27FC236}">
                  <a16:creationId xmlns:a16="http://schemas.microsoft.com/office/drawing/2014/main" xmlns="" id="{4D1CEB49-BE8D-460E-B6D1-D971FB3D23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43" t="9524" r="-1" b="57433"/>
            <a:stretch/>
          </p:blipFill>
          <p:spPr bwMode="auto">
            <a:xfrm>
              <a:off x="4417108" y="2001923"/>
              <a:ext cx="2591691" cy="724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s://medialib.aafp.org/content/dam/AAFP/images/ann/2020-january/telehealth_fm_res920.jpg.daijpg.600.jpg">
              <a:extLst>
                <a:ext uri="{FF2B5EF4-FFF2-40B4-BE49-F238E27FC236}">
                  <a16:creationId xmlns:a16="http://schemas.microsoft.com/office/drawing/2014/main" xmlns="" id="{371F7C2C-D51C-4F3D-A6E6-048EF70B71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491" b="37934"/>
            <a:stretch/>
          </p:blipFill>
          <p:spPr bwMode="auto">
            <a:xfrm>
              <a:off x="7008800" y="2001922"/>
              <a:ext cx="2866500" cy="720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4">
              <a:extLst>
                <a:ext uri="{FF2B5EF4-FFF2-40B4-BE49-F238E27FC236}">
                  <a16:creationId xmlns:a16="http://schemas.microsoft.com/office/drawing/2014/main" xmlns="" id="{B5B5F20D-D908-4CB8-846B-DF8BDA0813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0"/>
            <a:stretch/>
          </p:blipFill>
          <p:spPr bwMode="auto">
            <a:xfrm>
              <a:off x="9875299" y="2001923"/>
              <a:ext cx="2246397" cy="7114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DDEC1A52-C1E1-444E-A4F4-F91D9778DC76}"/>
              </a:ext>
            </a:extLst>
          </p:cNvPr>
          <p:cNvSpPr txBox="1"/>
          <p:nvPr/>
        </p:nvSpPr>
        <p:spPr>
          <a:xfrm>
            <a:off x="1244766" y="3748283"/>
            <a:ext cx="53274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We are Ready Now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to make your Clinical Practice Virtual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6750C57-FB23-42C9-B4EE-B649CD8D4C17}"/>
              </a:ext>
            </a:extLst>
          </p:cNvPr>
          <p:cNvSpPr txBox="1"/>
          <p:nvPr/>
        </p:nvSpPr>
        <p:spPr>
          <a:xfrm>
            <a:off x="1244766" y="4077761"/>
            <a:ext cx="5223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Simple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Seamless Deployment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FFDB9110-C271-40DB-8C34-132FF5BE53E3}"/>
              </a:ext>
            </a:extLst>
          </p:cNvPr>
          <p:cNvSpPr txBox="1"/>
          <p:nvPr/>
        </p:nvSpPr>
        <p:spPr>
          <a:xfrm>
            <a:off x="1244766" y="4407239"/>
            <a:ext cx="5069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0" dirty="0">
                <a:solidFill>
                  <a:srgbClr val="63666A"/>
                </a:solidFill>
                <a:latin typeface="GE Inspira Sans (Headings)"/>
              </a:rPr>
              <a:t>Cost Effective </a:t>
            </a:r>
            <a:r>
              <a:rPr lang="en-US" sz="1600" kern="0" dirty="0">
                <a:solidFill>
                  <a:srgbClr val="63666A"/>
                </a:solidFill>
                <a:latin typeface="GE Inspira Sans (Headings)"/>
              </a:rPr>
              <a:t>&amp; Convenient</a:t>
            </a:r>
            <a:endParaRPr kumimoji="0" lang="en-US" sz="1600" i="0" u="none" strike="noStrike" kern="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 (Headings)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CAB3D63-9D87-43BF-8558-D2C37841CC69}"/>
              </a:ext>
            </a:extLst>
          </p:cNvPr>
          <p:cNvSpPr txBox="1"/>
          <p:nvPr/>
        </p:nvSpPr>
        <p:spPr>
          <a:xfrm>
            <a:off x="6871072" y="5066195"/>
            <a:ext cx="4872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My Hospital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is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Always Available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 for Me 24X7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B899A74-38A7-4AAF-B326-3D0D49323043}"/>
              </a:ext>
            </a:extLst>
          </p:cNvPr>
          <p:cNvSpPr txBox="1"/>
          <p:nvPr/>
        </p:nvSpPr>
        <p:spPr>
          <a:xfrm>
            <a:off x="6871072" y="5395673"/>
            <a:ext cx="4872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Minimal Exposure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to Clinically Risky Environments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A4E5E8A4-8CA8-4180-87C2-255B23469292}"/>
              </a:ext>
            </a:extLst>
          </p:cNvPr>
          <p:cNvSpPr txBox="1"/>
          <p:nvPr/>
        </p:nvSpPr>
        <p:spPr>
          <a:xfrm>
            <a:off x="6871072" y="3748283"/>
            <a:ext cx="4872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Anytime Anywhere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Access to your Doctor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6A4867E-14E6-46B4-8588-7A7F2D59A96F}"/>
              </a:ext>
            </a:extLst>
          </p:cNvPr>
          <p:cNvSpPr txBox="1"/>
          <p:nvPr/>
        </p:nvSpPr>
        <p:spPr>
          <a:xfrm>
            <a:off x="6871072" y="4077761"/>
            <a:ext cx="4872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Easy &amp; Efficient 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than going to a Hospital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C11A7770-D611-42B5-9F96-625184B4CD89}"/>
              </a:ext>
            </a:extLst>
          </p:cNvPr>
          <p:cNvSpPr txBox="1"/>
          <p:nvPr/>
        </p:nvSpPr>
        <p:spPr>
          <a:xfrm>
            <a:off x="6871072" y="4407239"/>
            <a:ext cx="4872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1600" b="1" kern="0" dirty="0">
                <a:solidFill>
                  <a:srgbClr val="63666A"/>
                </a:solidFill>
                <a:latin typeface="GE Inspira Sans (Headings)"/>
              </a:rPr>
              <a:t>Access to Affordable </a:t>
            </a:r>
            <a:r>
              <a:rPr lang="en-US" sz="1600" kern="0" dirty="0">
                <a:solidFill>
                  <a:srgbClr val="63666A"/>
                </a:solidFill>
                <a:latin typeface="GE Inspira Sans (Headings)"/>
              </a:rPr>
              <a:t>&amp; Quality Healthcare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1213083-02C6-4A4B-A45F-930E34813292}"/>
              </a:ext>
            </a:extLst>
          </p:cNvPr>
          <p:cNvSpPr txBox="1"/>
          <p:nvPr/>
        </p:nvSpPr>
        <p:spPr>
          <a:xfrm>
            <a:off x="6871072" y="4736717"/>
            <a:ext cx="4872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Secure &amp; Safe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 (Headings)"/>
                <a:ea typeface="+mn-ea"/>
                <a:cs typeface="+mn-cs"/>
              </a:rPr>
              <a:t>Virtual Consultations</a:t>
            </a:r>
          </a:p>
        </p:txBody>
      </p:sp>
    </p:spTree>
    <p:extLst>
      <p:ext uri="{BB962C8B-B14F-4D97-AF65-F5344CB8AC3E}">
        <p14:creationId xmlns:p14="http://schemas.microsoft.com/office/powerpoint/2010/main" val="4075877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30468-F08B-4BBD-9246-651E53240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276" y="3096602"/>
            <a:ext cx="9261449" cy="664797"/>
          </a:xfrm>
        </p:spPr>
        <p:txBody>
          <a:bodyPr/>
          <a:lstStyle/>
          <a:p>
            <a:pPr algn="ctr"/>
            <a:r>
              <a:rPr lang="en-US" dirty="0"/>
              <a:t>Thank  You 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5464947"/>
            <a:ext cx="499903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400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150">
            <a:extLst>
              <a:ext uri="{FF2B5EF4-FFF2-40B4-BE49-F238E27FC236}">
                <a16:creationId xmlns:a16="http://schemas.microsoft.com/office/drawing/2014/main" xmlns="" id="{769D804C-9A12-4D58-8C7A-0244B6E77F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3000"/>
          </a:blip>
          <a:srcRect t="12077" b="16832"/>
          <a:stretch/>
        </p:blipFill>
        <p:spPr>
          <a:xfrm>
            <a:off x="-1" y="2714060"/>
            <a:ext cx="12192001" cy="41580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3CC29CD-81E3-4B04-8150-38C52759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20" name="Freeform 204">
            <a:extLst>
              <a:ext uri="{FF2B5EF4-FFF2-40B4-BE49-F238E27FC236}">
                <a16:creationId xmlns:a16="http://schemas.microsoft.com/office/drawing/2014/main" xmlns="" id="{EEBDCB6E-02AD-4F3A-936A-D5CB03182297}"/>
              </a:ext>
            </a:extLst>
          </p:cNvPr>
          <p:cNvSpPr>
            <a:spLocks noEditPoints="1"/>
          </p:cNvSpPr>
          <p:nvPr/>
        </p:nvSpPr>
        <p:spPr bwMode="auto">
          <a:xfrm rot="16200000">
            <a:off x="6191572" y="5234625"/>
            <a:ext cx="21266" cy="29749"/>
          </a:xfrm>
          <a:custGeom>
            <a:avLst/>
            <a:gdLst/>
            <a:ahLst/>
            <a:cxnLst>
              <a:cxn ang="0">
                <a:pos x="38" y="16"/>
              </a:cxn>
              <a:cxn ang="0">
                <a:pos x="36" y="20"/>
              </a:cxn>
              <a:cxn ang="0">
                <a:pos x="24" y="41"/>
              </a:cxn>
              <a:cxn ang="0">
                <a:pos x="21" y="43"/>
              </a:cxn>
              <a:cxn ang="0">
                <a:pos x="18" y="36"/>
              </a:cxn>
              <a:cxn ang="0">
                <a:pos x="14" y="32"/>
              </a:cxn>
              <a:cxn ang="0">
                <a:pos x="9" y="23"/>
              </a:cxn>
              <a:cxn ang="0">
                <a:pos x="7" y="19"/>
              </a:cxn>
              <a:cxn ang="0">
                <a:pos x="4" y="11"/>
              </a:cxn>
              <a:cxn ang="0">
                <a:pos x="2" y="9"/>
              </a:cxn>
              <a:cxn ang="0">
                <a:pos x="1" y="9"/>
              </a:cxn>
              <a:cxn ang="0">
                <a:pos x="0" y="8"/>
              </a:cxn>
              <a:cxn ang="0">
                <a:pos x="0" y="10"/>
              </a:cxn>
              <a:cxn ang="0">
                <a:pos x="2" y="14"/>
              </a:cxn>
              <a:cxn ang="0">
                <a:pos x="2" y="15"/>
              </a:cxn>
              <a:cxn ang="0">
                <a:pos x="3" y="18"/>
              </a:cxn>
              <a:cxn ang="0">
                <a:pos x="2" y="19"/>
              </a:cxn>
              <a:cxn ang="0">
                <a:pos x="1" y="20"/>
              </a:cxn>
              <a:cxn ang="0">
                <a:pos x="3" y="21"/>
              </a:cxn>
              <a:cxn ang="0">
                <a:pos x="5" y="21"/>
              </a:cxn>
              <a:cxn ang="0">
                <a:pos x="4" y="23"/>
              </a:cxn>
              <a:cxn ang="0">
                <a:pos x="5" y="24"/>
              </a:cxn>
              <a:cxn ang="0">
                <a:pos x="4" y="26"/>
              </a:cxn>
              <a:cxn ang="0">
                <a:pos x="5" y="27"/>
              </a:cxn>
              <a:cxn ang="0">
                <a:pos x="6" y="28"/>
              </a:cxn>
              <a:cxn ang="0">
                <a:pos x="9" y="29"/>
              </a:cxn>
              <a:cxn ang="0">
                <a:pos x="7" y="30"/>
              </a:cxn>
              <a:cxn ang="0">
                <a:pos x="7" y="31"/>
              </a:cxn>
              <a:cxn ang="0">
                <a:pos x="10" y="36"/>
              </a:cxn>
              <a:cxn ang="0">
                <a:pos x="11" y="38"/>
              </a:cxn>
              <a:cxn ang="0">
                <a:pos x="13" y="42"/>
              </a:cxn>
              <a:cxn ang="0">
                <a:pos x="14" y="43"/>
              </a:cxn>
              <a:cxn ang="0">
                <a:pos x="15" y="45"/>
              </a:cxn>
              <a:cxn ang="0">
                <a:pos x="15" y="46"/>
              </a:cxn>
              <a:cxn ang="0">
                <a:pos x="16" y="47"/>
              </a:cxn>
              <a:cxn ang="0">
                <a:pos x="17" y="49"/>
              </a:cxn>
              <a:cxn ang="0">
                <a:pos x="18" y="52"/>
              </a:cxn>
              <a:cxn ang="0">
                <a:pos x="24" y="51"/>
              </a:cxn>
              <a:cxn ang="0">
                <a:pos x="25" y="49"/>
              </a:cxn>
              <a:cxn ang="0">
                <a:pos x="26" y="47"/>
              </a:cxn>
              <a:cxn ang="0">
                <a:pos x="27" y="45"/>
              </a:cxn>
              <a:cxn ang="0">
                <a:pos x="27" y="45"/>
              </a:cxn>
              <a:cxn ang="0">
                <a:pos x="29" y="43"/>
              </a:cxn>
              <a:cxn ang="0">
                <a:pos x="30" y="39"/>
              </a:cxn>
              <a:cxn ang="0">
                <a:pos x="31" y="38"/>
              </a:cxn>
              <a:cxn ang="0">
                <a:pos x="31" y="34"/>
              </a:cxn>
              <a:cxn ang="0">
                <a:pos x="33" y="32"/>
              </a:cxn>
              <a:cxn ang="0">
                <a:pos x="35" y="29"/>
              </a:cxn>
              <a:cxn ang="0">
                <a:pos x="36" y="27"/>
              </a:cxn>
              <a:cxn ang="0">
                <a:pos x="40" y="22"/>
              </a:cxn>
              <a:cxn ang="0">
                <a:pos x="41" y="20"/>
              </a:cxn>
              <a:cxn ang="0">
                <a:pos x="43" y="14"/>
              </a:cxn>
              <a:cxn ang="0">
                <a:pos x="44" y="10"/>
              </a:cxn>
              <a:cxn ang="0">
                <a:pos x="18" y="49"/>
              </a:cxn>
            </a:cxnLst>
            <a:rect l="0" t="0" r="r" b="b"/>
            <a:pathLst>
              <a:path w="50" h="52">
                <a:moveTo>
                  <a:pt x="48" y="2"/>
                </a:moveTo>
                <a:cubicBezTo>
                  <a:pt x="48" y="1"/>
                  <a:pt x="47" y="0"/>
                  <a:pt x="47" y="0"/>
                </a:cubicBezTo>
                <a:cubicBezTo>
                  <a:pt x="47" y="2"/>
                  <a:pt x="45" y="4"/>
                  <a:pt x="43" y="5"/>
                </a:cubicBezTo>
                <a:cubicBezTo>
                  <a:pt x="43" y="6"/>
                  <a:pt x="43" y="7"/>
                  <a:pt x="42" y="8"/>
                </a:cubicBezTo>
                <a:cubicBezTo>
                  <a:pt x="41" y="10"/>
                  <a:pt x="39" y="12"/>
                  <a:pt x="38" y="15"/>
                </a:cubicBezTo>
                <a:cubicBezTo>
                  <a:pt x="38" y="15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6" y="19"/>
                  <a:pt x="36" y="19"/>
                  <a:pt x="36" y="19"/>
                </a:cubicBezTo>
                <a:cubicBezTo>
                  <a:pt x="37" y="19"/>
                  <a:pt x="36" y="20"/>
                  <a:pt x="36" y="20"/>
                </a:cubicBezTo>
                <a:cubicBezTo>
                  <a:pt x="36" y="20"/>
                  <a:pt x="36" y="20"/>
                  <a:pt x="36" y="20"/>
                </a:cubicBezTo>
                <a:cubicBezTo>
                  <a:pt x="36" y="21"/>
                  <a:pt x="36" y="21"/>
                  <a:pt x="35" y="21"/>
                </a:cubicBezTo>
                <a:cubicBezTo>
                  <a:pt x="33" y="23"/>
                  <a:pt x="31" y="26"/>
                  <a:pt x="30" y="29"/>
                </a:cubicBezTo>
                <a:cubicBezTo>
                  <a:pt x="28" y="32"/>
                  <a:pt x="27" y="35"/>
                  <a:pt x="25" y="38"/>
                </a:cubicBezTo>
                <a:cubicBezTo>
                  <a:pt x="26" y="39"/>
                  <a:pt x="25" y="39"/>
                  <a:pt x="25" y="40"/>
                </a:cubicBezTo>
                <a:cubicBezTo>
                  <a:pt x="25" y="40"/>
                  <a:pt x="25" y="40"/>
                  <a:pt x="25" y="40"/>
                </a:cubicBezTo>
                <a:cubicBezTo>
                  <a:pt x="25" y="41"/>
                  <a:pt x="25" y="40"/>
                  <a:pt x="24" y="41"/>
                </a:cubicBezTo>
                <a:cubicBezTo>
                  <a:pt x="24" y="41"/>
                  <a:pt x="24" y="41"/>
                  <a:pt x="24" y="41"/>
                </a:cubicBezTo>
                <a:cubicBezTo>
                  <a:pt x="25" y="42"/>
                  <a:pt x="23" y="41"/>
                  <a:pt x="23" y="42"/>
                </a:cubicBezTo>
                <a:cubicBezTo>
                  <a:pt x="23" y="41"/>
                  <a:pt x="24" y="42"/>
                  <a:pt x="24" y="42"/>
                </a:cubicBezTo>
                <a:cubicBezTo>
                  <a:pt x="24" y="43"/>
                  <a:pt x="23" y="41"/>
                  <a:pt x="22" y="42"/>
                </a:cubicBezTo>
                <a:cubicBezTo>
                  <a:pt x="22" y="43"/>
                  <a:pt x="22" y="43"/>
                  <a:pt x="21" y="44"/>
                </a:cubicBezTo>
                <a:cubicBezTo>
                  <a:pt x="21" y="44"/>
                  <a:pt x="21" y="43"/>
                  <a:pt x="21" y="43"/>
                </a:cubicBezTo>
                <a:cubicBezTo>
                  <a:pt x="20" y="42"/>
                  <a:pt x="21" y="40"/>
                  <a:pt x="20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40"/>
                  <a:pt x="19" y="40"/>
                  <a:pt x="20" y="40"/>
                </a:cubicBezTo>
                <a:cubicBezTo>
                  <a:pt x="19" y="39"/>
                  <a:pt x="19" y="38"/>
                  <a:pt x="19" y="38"/>
                </a:cubicBezTo>
                <a:cubicBezTo>
                  <a:pt x="19" y="38"/>
                  <a:pt x="18" y="38"/>
                  <a:pt x="18" y="38"/>
                </a:cubicBezTo>
                <a:cubicBezTo>
                  <a:pt x="19" y="37"/>
                  <a:pt x="17" y="36"/>
                  <a:pt x="18" y="36"/>
                </a:cubicBezTo>
                <a:cubicBezTo>
                  <a:pt x="17" y="36"/>
                  <a:pt x="17" y="35"/>
                  <a:pt x="16" y="35"/>
                </a:cubicBezTo>
                <a:cubicBezTo>
                  <a:pt x="16" y="35"/>
                  <a:pt x="17" y="35"/>
                  <a:pt x="17" y="35"/>
                </a:cubicBezTo>
                <a:cubicBezTo>
                  <a:pt x="17" y="35"/>
                  <a:pt x="16" y="34"/>
                  <a:pt x="16" y="34"/>
                </a:cubicBezTo>
                <a:cubicBezTo>
                  <a:pt x="16" y="33"/>
                  <a:pt x="16" y="33"/>
                  <a:pt x="16" y="33"/>
                </a:cubicBezTo>
                <a:cubicBezTo>
                  <a:pt x="16" y="33"/>
                  <a:pt x="15" y="32"/>
                  <a:pt x="15" y="32"/>
                </a:cubicBezTo>
                <a:cubicBezTo>
                  <a:pt x="15" y="32"/>
                  <a:pt x="14" y="32"/>
                  <a:pt x="14" y="32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1"/>
                  <a:pt x="14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2" y="27"/>
                  <a:pt x="12" y="25"/>
                  <a:pt x="11" y="24"/>
                </a:cubicBezTo>
                <a:cubicBezTo>
                  <a:pt x="11" y="23"/>
                  <a:pt x="11" y="23"/>
                  <a:pt x="11" y="23"/>
                </a:cubicBezTo>
                <a:cubicBezTo>
                  <a:pt x="10" y="23"/>
                  <a:pt x="10" y="23"/>
                  <a:pt x="9" y="23"/>
                </a:cubicBezTo>
                <a:cubicBezTo>
                  <a:pt x="9" y="23"/>
                  <a:pt x="9" y="22"/>
                  <a:pt x="9" y="22"/>
                </a:cubicBezTo>
                <a:cubicBezTo>
                  <a:pt x="9" y="22"/>
                  <a:pt x="10" y="21"/>
                  <a:pt x="9" y="21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8" y="20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7" y="17"/>
                  <a:pt x="6" y="17"/>
                  <a:pt x="6" y="16"/>
                </a:cubicBezTo>
                <a:cubicBezTo>
                  <a:pt x="6" y="15"/>
                  <a:pt x="5" y="15"/>
                  <a:pt x="5" y="14"/>
                </a:cubicBezTo>
                <a:cubicBezTo>
                  <a:pt x="5" y="14"/>
                  <a:pt x="5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10"/>
                  <a:pt x="3" y="10"/>
                </a:cubicBezTo>
                <a:cubicBezTo>
                  <a:pt x="3" y="9"/>
                  <a:pt x="2" y="10"/>
                  <a:pt x="2" y="9"/>
                </a:cubicBezTo>
                <a:cubicBezTo>
                  <a:pt x="2" y="9"/>
                  <a:pt x="2" y="8"/>
                  <a:pt x="2" y="9"/>
                </a:cubicBezTo>
                <a:cubicBezTo>
                  <a:pt x="2" y="9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8"/>
                  <a:pt x="0" y="8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0" y="9"/>
                  <a:pt x="0" y="10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2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2"/>
                  <a:pt x="1" y="11"/>
                  <a:pt x="1" y="11"/>
                </a:cubicBezTo>
                <a:cubicBezTo>
                  <a:pt x="1" y="11"/>
                  <a:pt x="1" y="12"/>
                  <a:pt x="0" y="12"/>
                </a:cubicBezTo>
                <a:cubicBezTo>
                  <a:pt x="1" y="12"/>
                  <a:pt x="1" y="13"/>
                  <a:pt x="1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0" y="16"/>
                  <a:pt x="1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1" y="16"/>
                  <a:pt x="1" y="15"/>
                </a:cubicBezTo>
                <a:cubicBezTo>
                  <a:pt x="2" y="15"/>
                  <a:pt x="1" y="16"/>
                  <a:pt x="2" y="15"/>
                </a:cubicBezTo>
                <a:cubicBezTo>
                  <a:pt x="2" y="16"/>
                  <a:pt x="2" y="16"/>
                  <a:pt x="3" y="17"/>
                </a:cubicBezTo>
                <a:cubicBezTo>
                  <a:pt x="3" y="17"/>
                  <a:pt x="2" y="17"/>
                  <a:pt x="2" y="17"/>
                </a:cubicBezTo>
                <a:cubicBezTo>
                  <a:pt x="2" y="17"/>
                  <a:pt x="3" y="17"/>
                  <a:pt x="3" y="18"/>
                </a:cubicBezTo>
                <a:cubicBezTo>
                  <a:pt x="3" y="17"/>
                  <a:pt x="3" y="17"/>
                  <a:pt x="4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8"/>
                  <a:pt x="3" y="18"/>
                  <a:pt x="3" y="18"/>
                </a:cubicBezTo>
                <a:cubicBezTo>
                  <a:pt x="2" y="19"/>
                  <a:pt x="3" y="18"/>
                  <a:pt x="2" y="18"/>
                </a:cubicBezTo>
                <a:cubicBezTo>
                  <a:pt x="1" y="18"/>
                  <a:pt x="1" y="18"/>
                  <a:pt x="1" y="17"/>
                </a:cubicBezTo>
                <a:cubicBezTo>
                  <a:pt x="1" y="17"/>
                  <a:pt x="1" y="18"/>
                  <a:pt x="1" y="18"/>
                </a:cubicBezTo>
                <a:cubicBezTo>
                  <a:pt x="1" y="18"/>
                  <a:pt x="1" y="18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3" y="18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20"/>
                </a:cubicBezTo>
                <a:cubicBezTo>
                  <a:pt x="1" y="20"/>
                  <a:pt x="2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2" y="20"/>
                  <a:pt x="2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21"/>
                </a:cubicBezTo>
                <a:cubicBezTo>
                  <a:pt x="3" y="21"/>
                  <a:pt x="3" y="21"/>
                  <a:pt x="3" y="20"/>
                </a:cubicBezTo>
                <a:cubicBezTo>
                  <a:pt x="3" y="20"/>
                  <a:pt x="2" y="21"/>
                  <a:pt x="2" y="21"/>
                </a:cubicBezTo>
                <a:cubicBezTo>
                  <a:pt x="2" y="22"/>
                  <a:pt x="3" y="21"/>
                  <a:pt x="3" y="21"/>
                </a:cubicBezTo>
                <a:cubicBezTo>
                  <a:pt x="2" y="21"/>
                  <a:pt x="3" y="21"/>
                  <a:pt x="3" y="21"/>
                </a:cubicBezTo>
                <a:cubicBezTo>
                  <a:pt x="5" y="21"/>
                  <a:pt x="2" y="22"/>
                  <a:pt x="3" y="22"/>
                </a:cubicBezTo>
                <a:cubicBezTo>
                  <a:pt x="4" y="22"/>
                  <a:pt x="4" y="22"/>
                  <a:pt x="5" y="21"/>
                </a:cubicBezTo>
                <a:cubicBezTo>
                  <a:pt x="5" y="21"/>
                  <a:pt x="6" y="21"/>
                  <a:pt x="6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3" y="23"/>
                  <a:pt x="3" y="23"/>
                  <a:pt x="3" y="23"/>
                </a:cubicBezTo>
                <a:cubicBezTo>
                  <a:pt x="3" y="24"/>
                  <a:pt x="4" y="23"/>
                  <a:pt x="4" y="23"/>
                </a:cubicBezTo>
                <a:cubicBezTo>
                  <a:pt x="3" y="23"/>
                  <a:pt x="3" y="24"/>
                  <a:pt x="3" y="24"/>
                </a:cubicBezTo>
                <a:cubicBezTo>
                  <a:pt x="3" y="23"/>
                  <a:pt x="4" y="23"/>
                  <a:pt x="4" y="24"/>
                </a:cubicBezTo>
                <a:cubicBezTo>
                  <a:pt x="5" y="24"/>
                  <a:pt x="4" y="24"/>
                  <a:pt x="4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4"/>
                  <a:pt x="3" y="24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5"/>
                  <a:pt x="5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5" y="25"/>
                  <a:pt x="3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4" y="25"/>
                  <a:pt x="4" y="26"/>
                  <a:pt x="4" y="26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6"/>
                  <a:pt x="5" y="26"/>
                  <a:pt x="5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5"/>
                  <a:pt x="5" y="26"/>
                  <a:pt x="6" y="26"/>
                </a:cubicBezTo>
                <a:cubicBezTo>
                  <a:pt x="5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6" y="27"/>
                  <a:pt x="6" y="27"/>
                </a:cubicBezTo>
                <a:cubicBezTo>
                  <a:pt x="6" y="27"/>
                  <a:pt x="5" y="27"/>
                  <a:pt x="5" y="28"/>
                </a:cubicBezTo>
                <a:cubicBezTo>
                  <a:pt x="6" y="27"/>
                  <a:pt x="6" y="28"/>
                  <a:pt x="7" y="27"/>
                </a:cubicBezTo>
                <a:cubicBezTo>
                  <a:pt x="7" y="28"/>
                  <a:pt x="6" y="28"/>
                  <a:pt x="5" y="28"/>
                </a:cubicBezTo>
                <a:cubicBezTo>
                  <a:pt x="6" y="28"/>
                  <a:pt x="5" y="29"/>
                  <a:pt x="6" y="28"/>
                </a:cubicBezTo>
                <a:cubicBezTo>
                  <a:pt x="6" y="28"/>
                  <a:pt x="6" y="28"/>
                  <a:pt x="7" y="28"/>
                </a:cubicBezTo>
                <a:cubicBezTo>
                  <a:pt x="7" y="28"/>
                  <a:pt x="6" y="28"/>
                  <a:pt x="6" y="29"/>
                </a:cubicBezTo>
                <a:cubicBezTo>
                  <a:pt x="6" y="29"/>
                  <a:pt x="7" y="29"/>
                  <a:pt x="7" y="28"/>
                </a:cubicBezTo>
                <a:cubicBezTo>
                  <a:pt x="7" y="29"/>
                  <a:pt x="8" y="28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8" y="28"/>
                  <a:pt x="9" y="29"/>
                </a:cubicBezTo>
                <a:cubicBezTo>
                  <a:pt x="9" y="29"/>
                  <a:pt x="10" y="28"/>
                  <a:pt x="10" y="28"/>
                </a:cubicBezTo>
                <a:cubicBezTo>
                  <a:pt x="10" y="29"/>
                  <a:pt x="10" y="28"/>
                  <a:pt x="9" y="29"/>
                </a:cubicBezTo>
                <a:cubicBezTo>
                  <a:pt x="9" y="29"/>
                  <a:pt x="9" y="29"/>
                  <a:pt x="9" y="29"/>
                </a:cubicBezTo>
                <a:cubicBezTo>
                  <a:pt x="9" y="30"/>
                  <a:pt x="8" y="29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7" y="30"/>
                  <a:pt x="7" y="30"/>
                </a:cubicBezTo>
                <a:cubicBezTo>
                  <a:pt x="8" y="30"/>
                  <a:pt x="8" y="30"/>
                  <a:pt x="8" y="31"/>
                </a:cubicBezTo>
                <a:cubicBezTo>
                  <a:pt x="8" y="31"/>
                  <a:pt x="8" y="31"/>
                  <a:pt x="7" y="31"/>
                </a:cubicBezTo>
                <a:cubicBezTo>
                  <a:pt x="7" y="31"/>
                  <a:pt x="8" y="31"/>
                  <a:pt x="8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2"/>
                  <a:pt x="8" y="33"/>
                  <a:pt x="10" y="33"/>
                </a:cubicBezTo>
                <a:cubicBezTo>
                  <a:pt x="9" y="34"/>
                  <a:pt x="10" y="34"/>
                  <a:pt x="9" y="35"/>
                </a:cubicBezTo>
                <a:cubicBezTo>
                  <a:pt x="9" y="35"/>
                  <a:pt x="10" y="35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6"/>
                  <a:pt x="10" y="36"/>
                  <a:pt x="10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6"/>
                  <a:pt x="11" y="36"/>
                  <a:pt x="11" y="36"/>
                </a:cubicBezTo>
                <a:cubicBezTo>
                  <a:pt x="10" y="36"/>
                  <a:pt x="10" y="36"/>
                  <a:pt x="10" y="36"/>
                </a:cubicBezTo>
                <a:cubicBezTo>
                  <a:pt x="11" y="36"/>
                  <a:pt x="11" y="36"/>
                  <a:pt x="11" y="36"/>
                </a:cubicBezTo>
                <a:cubicBezTo>
                  <a:pt x="11" y="36"/>
                  <a:pt x="11" y="37"/>
                  <a:pt x="11" y="37"/>
                </a:cubicBezTo>
                <a:cubicBezTo>
                  <a:pt x="11" y="37"/>
                  <a:pt x="11" y="37"/>
                  <a:pt x="11" y="37"/>
                </a:cubicBezTo>
                <a:cubicBezTo>
                  <a:pt x="11" y="37"/>
                  <a:pt x="11" y="38"/>
                  <a:pt x="11" y="38"/>
                </a:cubicBezTo>
                <a:cubicBezTo>
                  <a:pt x="11" y="38"/>
                  <a:pt x="12" y="38"/>
                  <a:pt x="12" y="38"/>
                </a:cubicBezTo>
                <a:cubicBezTo>
                  <a:pt x="13" y="37"/>
                  <a:pt x="12" y="38"/>
                  <a:pt x="12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1" y="39"/>
                  <a:pt x="12" y="40"/>
                  <a:pt x="12" y="40"/>
                </a:cubicBezTo>
                <a:cubicBezTo>
                  <a:pt x="13" y="40"/>
                  <a:pt x="13" y="40"/>
                  <a:pt x="13" y="40"/>
                </a:cubicBezTo>
                <a:cubicBezTo>
                  <a:pt x="12" y="41"/>
                  <a:pt x="13" y="41"/>
                  <a:pt x="13" y="42"/>
                </a:cubicBezTo>
                <a:cubicBezTo>
                  <a:pt x="14" y="42"/>
                  <a:pt x="14" y="41"/>
                  <a:pt x="15" y="42"/>
                </a:cubicBezTo>
                <a:cubicBezTo>
                  <a:pt x="15" y="42"/>
                  <a:pt x="14" y="42"/>
                  <a:pt x="14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43"/>
                  <a:pt x="15" y="43"/>
                  <a:pt x="14" y="43"/>
                </a:cubicBezTo>
                <a:cubicBezTo>
                  <a:pt x="14" y="43"/>
                  <a:pt x="14" y="43"/>
                  <a:pt x="14" y="43"/>
                </a:cubicBezTo>
                <a:cubicBezTo>
                  <a:pt x="14" y="44"/>
                  <a:pt x="14" y="44"/>
                  <a:pt x="14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5" y="44"/>
                  <a:pt x="15" y="44"/>
                </a:cubicBezTo>
                <a:cubicBezTo>
                  <a:pt x="16" y="44"/>
                  <a:pt x="16" y="44"/>
                  <a:pt x="16" y="44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6" y="45"/>
                </a:cubicBezTo>
                <a:cubicBezTo>
                  <a:pt x="16" y="45"/>
                  <a:pt x="16" y="45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6" y="45"/>
                  <a:pt x="16" y="45"/>
                </a:cubicBezTo>
                <a:cubicBezTo>
                  <a:pt x="16" y="46"/>
                  <a:pt x="16" y="46"/>
                  <a:pt x="15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6"/>
                  <a:pt x="17" y="46"/>
                  <a:pt x="17" y="46"/>
                </a:cubicBezTo>
                <a:cubicBezTo>
                  <a:pt x="16" y="46"/>
                  <a:pt x="16" y="46"/>
                  <a:pt x="16" y="46"/>
                </a:cubicBezTo>
                <a:cubicBezTo>
                  <a:pt x="17" y="46"/>
                  <a:pt x="17" y="46"/>
                  <a:pt x="17" y="46"/>
                </a:cubicBezTo>
                <a:cubicBezTo>
                  <a:pt x="16" y="47"/>
                  <a:pt x="16" y="47"/>
                  <a:pt x="16" y="47"/>
                </a:cubicBezTo>
                <a:cubicBezTo>
                  <a:pt x="17" y="46"/>
                  <a:pt x="17" y="47"/>
                  <a:pt x="17" y="47"/>
                </a:cubicBezTo>
                <a:cubicBezTo>
                  <a:pt x="17" y="47"/>
                  <a:pt x="16" y="47"/>
                  <a:pt x="16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6" y="48"/>
                </a:cubicBezTo>
                <a:cubicBezTo>
                  <a:pt x="16" y="49"/>
                  <a:pt x="18" y="48"/>
                  <a:pt x="1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8" y="49"/>
                  <a:pt x="17" y="49"/>
                  <a:pt x="17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7" y="50"/>
                  <a:pt x="18" y="50"/>
                  <a:pt x="18" y="51"/>
                </a:cubicBezTo>
                <a:cubicBezTo>
                  <a:pt x="18" y="51"/>
                  <a:pt x="18" y="52"/>
                  <a:pt x="18" y="52"/>
                </a:cubicBezTo>
                <a:cubicBezTo>
                  <a:pt x="18" y="52"/>
                  <a:pt x="18" y="52"/>
                  <a:pt x="18" y="52"/>
                </a:cubicBezTo>
                <a:cubicBezTo>
                  <a:pt x="20" y="52"/>
                  <a:pt x="14" y="52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2" y="52"/>
                  <a:pt x="22" y="52"/>
                  <a:pt x="22" y="52"/>
                </a:cubicBezTo>
                <a:cubicBezTo>
                  <a:pt x="23" y="52"/>
                  <a:pt x="22" y="51"/>
                  <a:pt x="23" y="51"/>
                </a:cubicBezTo>
                <a:cubicBezTo>
                  <a:pt x="23" y="51"/>
                  <a:pt x="23" y="51"/>
                  <a:pt x="23" y="52"/>
                </a:cubicBezTo>
                <a:cubicBezTo>
                  <a:pt x="24" y="52"/>
                  <a:pt x="23" y="50"/>
                  <a:pt x="24" y="51"/>
                </a:cubicBezTo>
                <a:cubicBezTo>
                  <a:pt x="24" y="50"/>
                  <a:pt x="23" y="50"/>
                  <a:pt x="23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4" y="50"/>
                  <a:pt x="24" y="49"/>
                  <a:pt x="24" y="49"/>
                </a:cubicBezTo>
                <a:cubicBezTo>
                  <a:pt x="25" y="50"/>
                  <a:pt x="25" y="50"/>
                  <a:pt x="25" y="50"/>
                </a:cubicBezTo>
                <a:cubicBezTo>
                  <a:pt x="25" y="50"/>
                  <a:pt x="25" y="50"/>
                  <a:pt x="25" y="49"/>
                </a:cubicBezTo>
                <a:cubicBezTo>
                  <a:pt x="25" y="49"/>
                  <a:pt x="26" y="49"/>
                  <a:pt x="25" y="49"/>
                </a:cubicBezTo>
                <a:cubicBezTo>
                  <a:pt x="25" y="49"/>
                  <a:pt x="25" y="49"/>
                  <a:pt x="25" y="49"/>
                </a:cubicBezTo>
                <a:cubicBezTo>
                  <a:pt x="25" y="49"/>
                  <a:pt x="25" y="48"/>
                  <a:pt x="26" y="48"/>
                </a:cubicBezTo>
                <a:cubicBezTo>
                  <a:pt x="25" y="48"/>
                  <a:pt x="27" y="48"/>
                  <a:pt x="26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6" y="47"/>
                  <a:pt x="25" y="47"/>
                  <a:pt x="25" y="46"/>
                </a:cubicBezTo>
                <a:cubicBezTo>
                  <a:pt x="26" y="47"/>
                  <a:pt x="26" y="47"/>
                  <a:pt x="26" y="47"/>
                </a:cubicBezTo>
                <a:cubicBezTo>
                  <a:pt x="27" y="47"/>
                  <a:pt x="26" y="47"/>
                  <a:pt x="27" y="47"/>
                </a:cubicBezTo>
                <a:cubicBezTo>
                  <a:pt x="26" y="47"/>
                  <a:pt x="27" y="47"/>
                  <a:pt x="26" y="46"/>
                </a:cubicBezTo>
                <a:cubicBezTo>
                  <a:pt x="26" y="46"/>
                  <a:pt x="26" y="46"/>
                  <a:pt x="26" y="46"/>
                </a:cubicBezTo>
                <a:cubicBezTo>
                  <a:pt x="26" y="46"/>
                  <a:pt x="26" y="46"/>
                  <a:pt x="26" y="45"/>
                </a:cubicBezTo>
                <a:cubicBezTo>
                  <a:pt x="26" y="45"/>
                  <a:pt x="27" y="46"/>
                  <a:pt x="27" y="46"/>
                </a:cubicBezTo>
                <a:cubicBezTo>
                  <a:pt x="27" y="46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8" y="45"/>
                  <a:pt x="28" y="45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45"/>
                  <a:pt x="28" y="45"/>
                  <a:pt x="28" y="44"/>
                </a:cubicBezTo>
                <a:cubicBezTo>
                  <a:pt x="28" y="44"/>
                  <a:pt x="29" y="43"/>
                  <a:pt x="29" y="43"/>
                </a:cubicBezTo>
                <a:cubicBezTo>
                  <a:pt x="28" y="43"/>
                  <a:pt x="29" y="43"/>
                  <a:pt x="29" y="43"/>
                </a:cubicBezTo>
                <a:cubicBezTo>
                  <a:pt x="29" y="43"/>
                  <a:pt x="28" y="42"/>
                  <a:pt x="29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29" y="42"/>
                  <a:pt x="29" y="42"/>
                  <a:pt x="29" y="42"/>
                </a:cubicBezTo>
                <a:cubicBezTo>
                  <a:pt x="30" y="42"/>
                  <a:pt x="29" y="41"/>
                  <a:pt x="30" y="40"/>
                </a:cubicBezTo>
                <a:cubicBezTo>
                  <a:pt x="30" y="40"/>
                  <a:pt x="30" y="41"/>
                  <a:pt x="30" y="41"/>
                </a:cubicBezTo>
                <a:cubicBezTo>
                  <a:pt x="30" y="40"/>
                  <a:pt x="30" y="40"/>
                  <a:pt x="30" y="39"/>
                </a:cubicBezTo>
                <a:cubicBezTo>
                  <a:pt x="30" y="40"/>
                  <a:pt x="30" y="40"/>
                  <a:pt x="30" y="40"/>
                </a:cubicBezTo>
                <a:cubicBezTo>
                  <a:pt x="31" y="39"/>
                  <a:pt x="31" y="39"/>
                  <a:pt x="30" y="39"/>
                </a:cubicBezTo>
                <a:cubicBezTo>
                  <a:pt x="30" y="39"/>
                  <a:pt x="30" y="38"/>
                  <a:pt x="30" y="38"/>
                </a:cubicBezTo>
                <a:cubicBezTo>
                  <a:pt x="30" y="38"/>
                  <a:pt x="30" y="38"/>
                  <a:pt x="30" y="38"/>
                </a:cubicBezTo>
                <a:cubicBezTo>
                  <a:pt x="30" y="37"/>
                  <a:pt x="30" y="37"/>
                  <a:pt x="30" y="37"/>
                </a:cubicBezTo>
                <a:cubicBezTo>
                  <a:pt x="31" y="37"/>
                  <a:pt x="30" y="38"/>
                  <a:pt x="31" y="38"/>
                </a:cubicBezTo>
                <a:cubicBezTo>
                  <a:pt x="31" y="38"/>
                  <a:pt x="31" y="37"/>
                  <a:pt x="32" y="37"/>
                </a:cubicBezTo>
                <a:cubicBezTo>
                  <a:pt x="31" y="37"/>
                  <a:pt x="31" y="37"/>
                  <a:pt x="31" y="37"/>
                </a:cubicBezTo>
                <a:cubicBezTo>
                  <a:pt x="31" y="37"/>
                  <a:pt x="32" y="37"/>
                  <a:pt x="32" y="37"/>
                </a:cubicBezTo>
                <a:cubicBezTo>
                  <a:pt x="31" y="36"/>
                  <a:pt x="31" y="36"/>
                  <a:pt x="31" y="36"/>
                </a:cubicBezTo>
                <a:cubicBezTo>
                  <a:pt x="31" y="36"/>
                  <a:pt x="31" y="36"/>
                  <a:pt x="32" y="36"/>
                </a:cubicBezTo>
                <a:cubicBezTo>
                  <a:pt x="32" y="36"/>
                  <a:pt x="31" y="35"/>
                  <a:pt x="31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1" y="34"/>
                  <a:pt x="31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3" y="34"/>
                  <a:pt x="33" y="35"/>
                </a:cubicBezTo>
                <a:cubicBezTo>
                  <a:pt x="33" y="34"/>
                  <a:pt x="33" y="34"/>
                  <a:pt x="34" y="34"/>
                </a:cubicBezTo>
                <a:cubicBezTo>
                  <a:pt x="33" y="33"/>
                  <a:pt x="34" y="33"/>
                  <a:pt x="33" y="32"/>
                </a:cubicBezTo>
                <a:cubicBezTo>
                  <a:pt x="33" y="32"/>
                  <a:pt x="34" y="33"/>
                  <a:pt x="34" y="33"/>
                </a:cubicBezTo>
                <a:cubicBezTo>
                  <a:pt x="34" y="32"/>
                  <a:pt x="34" y="32"/>
                  <a:pt x="34" y="31"/>
                </a:cubicBezTo>
                <a:cubicBezTo>
                  <a:pt x="35" y="31"/>
                  <a:pt x="35" y="31"/>
                  <a:pt x="35" y="31"/>
                </a:cubicBezTo>
                <a:cubicBezTo>
                  <a:pt x="35" y="31"/>
                  <a:pt x="35" y="30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6" y="30"/>
                  <a:pt x="34" y="29"/>
                  <a:pt x="35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9"/>
                  <a:pt x="36" y="29"/>
                  <a:pt x="35" y="28"/>
                </a:cubicBezTo>
                <a:cubicBezTo>
                  <a:pt x="36" y="29"/>
                  <a:pt x="36" y="29"/>
                  <a:pt x="36" y="29"/>
                </a:cubicBezTo>
                <a:cubicBezTo>
                  <a:pt x="36" y="28"/>
                  <a:pt x="36" y="28"/>
                  <a:pt x="36" y="28"/>
                </a:cubicBezTo>
                <a:cubicBezTo>
                  <a:pt x="36" y="28"/>
                  <a:pt x="36" y="28"/>
                  <a:pt x="36" y="28"/>
                </a:cubicBezTo>
                <a:cubicBezTo>
                  <a:pt x="37" y="28"/>
                  <a:pt x="36" y="27"/>
                  <a:pt x="36" y="27"/>
                </a:cubicBezTo>
                <a:cubicBezTo>
                  <a:pt x="36" y="27"/>
                  <a:pt x="37" y="27"/>
                  <a:pt x="37" y="27"/>
                </a:cubicBezTo>
                <a:cubicBezTo>
                  <a:pt x="36" y="27"/>
                  <a:pt x="37" y="27"/>
                  <a:pt x="37" y="26"/>
                </a:cubicBezTo>
                <a:cubicBezTo>
                  <a:pt x="37" y="26"/>
                  <a:pt x="37" y="26"/>
                  <a:pt x="37" y="26"/>
                </a:cubicBezTo>
                <a:cubicBezTo>
                  <a:pt x="38" y="25"/>
                  <a:pt x="39" y="24"/>
                  <a:pt x="39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40" y="21"/>
                  <a:pt x="41" y="21"/>
                  <a:pt x="41" y="21"/>
                </a:cubicBezTo>
                <a:cubicBezTo>
                  <a:pt x="41" y="21"/>
                  <a:pt x="41" y="21"/>
                  <a:pt x="41" y="21"/>
                </a:cubicBezTo>
                <a:cubicBezTo>
                  <a:pt x="40" y="21"/>
                  <a:pt x="42" y="21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1" y="20"/>
                  <a:pt x="42" y="20"/>
                  <a:pt x="41" y="20"/>
                </a:cubicBezTo>
                <a:cubicBezTo>
                  <a:pt x="41" y="20"/>
                  <a:pt x="41" y="20"/>
                  <a:pt x="41" y="20"/>
                </a:cubicBezTo>
                <a:cubicBezTo>
                  <a:pt x="42" y="20"/>
                  <a:pt x="41" y="19"/>
                  <a:pt x="42" y="19"/>
                </a:cubicBezTo>
                <a:cubicBezTo>
                  <a:pt x="42" y="18"/>
                  <a:pt x="42" y="18"/>
                  <a:pt x="41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7"/>
                  <a:pt x="43" y="16"/>
                  <a:pt x="43" y="14"/>
                </a:cubicBezTo>
                <a:cubicBezTo>
                  <a:pt x="43" y="14"/>
                  <a:pt x="43" y="14"/>
                  <a:pt x="43" y="14"/>
                </a:cubicBezTo>
                <a:cubicBezTo>
                  <a:pt x="43" y="13"/>
                  <a:pt x="45" y="13"/>
                  <a:pt x="44" y="12"/>
                </a:cubicBezTo>
                <a:cubicBezTo>
                  <a:pt x="43" y="12"/>
                  <a:pt x="43" y="12"/>
                  <a:pt x="43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4" y="12"/>
                  <a:pt x="44" y="11"/>
                  <a:pt x="44" y="11"/>
                </a:cubicBezTo>
                <a:cubicBezTo>
                  <a:pt x="44" y="11"/>
                  <a:pt x="44" y="11"/>
                  <a:pt x="44" y="11"/>
                </a:cubicBezTo>
                <a:cubicBezTo>
                  <a:pt x="45" y="11"/>
                  <a:pt x="44" y="10"/>
                  <a:pt x="44" y="10"/>
                </a:cubicBezTo>
                <a:cubicBezTo>
                  <a:pt x="45" y="10"/>
                  <a:pt x="45" y="10"/>
                  <a:pt x="45" y="10"/>
                </a:cubicBezTo>
                <a:cubicBezTo>
                  <a:pt x="46" y="9"/>
                  <a:pt x="48" y="8"/>
                  <a:pt x="47" y="6"/>
                </a:cubicBezTo>
                <a:cubicBezTo>
                  <a:pt x="47" y="6"/>
                  <a:pt x="48" y="6"/>
                  <a:pt x="48" y="6"/>
                </a:cubicBezTo>
                <a:cubicBezTo>
                  <a:pt x="47" y="4"/>
                  <a:pt x="50" y="3"/>
                  <a:pt x="48" y="2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lose/>
                <a:moveTo>
                  <a:pt x="27" y="45"/>
                </a:moveTo>
                <a:cubicBezTo>
                  <a:pt x="27" y="45"/>
                  <a:pt x="27" y="45"/>
                  <a:pt x="27" y="45"/>
                </a:cubicBezTo>
                <a:cubicBezTo>
                  <a:pt x="27" y="45"/>
                  <a:pt x="27" y="45"/>
                  <a:pt x="27" y="45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68598" tIns="34299" rIns="68598" bIns="34299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pl-PL" sz="1350" kern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260" name="Group 10259">
            <a:extLst>
              <a:ext uri="{FF2B5EF4-FFF2-40B4-BE49-F238E27FC236}">
                <a16:creationId xmlns:a16="http://schemas.microsoft.com/office/drawing/2014/main" xmlns="" id="{88BA2DD8-0489-459B-817E-7C8D65CE6004}"/>
              </a:ext>
            </a:extLst>
          </p:cNvPr>
          <p:cNvGrpSpPr/>
          <p:nvPr/>
        </p:nvGrpSpPr>
        <p:grpSpPr>
          <a:xfrm>
            <a:off x="82114" y="122300"/>
            <a:ext cx="3035755" cy="2482940"/>
            <a:chOff x="82114" y="122300"/>
            <a:chExt cx="3035755" cy="2482940"/>
          </a:xfrm>
        </p:grpSpPr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xmlns="" id="{B36C13E0-27A7-4EB9-8B66-8FF99641B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14" y="122300"/>
              <a:ext cx="3035755" cy="2482940"/>
            </a:xfrm>
            <a:custGeom>
              <a:avLst/>
              <a:gdLst/>
              <a:ahLst/>
              <a:cxnLst>
                <a:cxn ang="0">
                  <a:pos x="292" y="91"/>
                </a:cxn>
                <a:cxn ang="0">
                  <a:pos x="292" y="63"/>
                </a:cxn>
                <a:cxn ang="0">
                  <a:pos x="290" y="7"/>
                </a:cxn>
                <a:cxn ang="0">
                  <a:pos x="272" y="7"/>
                </a:cxn>
                <a:cxn ang="0">
                  <a:pos x="211" y="6"/>
                </a:cxn>
                <a:cxn ang="0">
                  <a:pos x="192" y="6"/>
                </a:cxn>
                <a:cxn ang="0">
                  <a:pos x="158" y="7"/>
                </a:cxn>
                <a:cxn ang="0">
                  <a:pos x="129" y="7"/>
                </a:cxn>
                <a:cxn ang="0">
                  <a:pos x="113" y="6"/>
                </a:cxn>
                <a:cxn ang="0">
                  <a:pos x="99" y="7"/>
                </a:cxn>
                <a:cxn ang="0">
                  <a:pos x="66" y="8"/>
                </a:cxn>
                <a:cxn ang="0">
                  <a:pos x="47" y="8"/>
                </a:cxn>
                <a:cxn ang="0">
                  <a:pos x="27" y="9"/>
                </a:cxn>
                <a:cxn ang="0">
                  <a:pos x="10" y="6"/>
                </a:cxn>
                <a:cxn ang="0">
                  <a:pos x="10" y="28"/>
                </a:cxn>
                <a:cxn ang="0">
                  <a:pos x="10" y="54"/>
                </a:cxn>
                <a:cxn ang="0">
                  <a:pos x="10" y="85"/>
                </a:cxn>
                <a:cxn ang="0">
                  <a:pos x="9" y="102"/>
                </a:cxn>
                <a:cxn ang="0">
                  <a:pos x="10" y="112"/>
                </a:cxn>
                <a:cxn ang="0">
                  <a:pos x="9" y="118"/>
                </a:cxn>
                <a:cxn ang="0">
                  <a:pos x="10" y="135"/>
                </a:cxn>
                <a:cxn ang="0">
                  <a:pos x="10" y="162"/>
                </a:cxn>
                <a:cxn ang="0">
                  <a:pos x="11" y="196"/>
                </a:cxn>
                <a:cxn ang="0">
                  <a:pos x="10" y="202"/>
                </a:cxn>
                <a:cxn ang="0">
                  <a:pos x="11" y="198"/>
                </a:cxn>
                <a:cxn ang="0">
                  <a:pos x="58" y="198"/>
                </a:cxn>
                <a:cxn ang="0">
                  <a:pos x="71" y="198"/>
                </a:cxn>
                <a:cxn ang="0">
                  <a:pos x="74" y="200"/>
                </a:cxn>
                <a:cxn ang="0">
                  <a:pos x="88" y="198"/>
                </a:cxn>
                <a:cxn ang="0">
                  <a:pos x="102" y="198"/>
                </a:cxn>
                <a:cxn ang="0">
                  <a:pos x="115" y="198"/>
                </a:cxn>
                <a:cxn ang="0">
                  <a:pos x="125" y="199"/>
                </a:cxn>
                <a:cxn ang="0">
                  <a:pos x="135" y="198"/>
                </a:cxn>
                <a:cxn ang="0">
                  <a:pos x="147" y="200"/>
                </a:cxn>
                <a:cxn ang="0">
                  <a:pos x="158" y="199"/>
                </a:cxn>
                <a:cxn ang="0">
                  <a:pos x="169" y="197"/>
                </a:cxn>
                <a:cxn ang="0">
                  <a:pos x="175" y="198"/>
                </a:cxn>
                <a:cxn ang="0">
                  <a:pos x="179" y="200"/>
                </a:cxn>
                <a:cxn ang="0">
                  <a:pos x="208" y="200"/>
                </a:cxn>
                <a:cxn ang="0">
                  <a:pos x="215" y="201"/>
                </a:cxn>
                <a:cxn ang="0">
                  <a:pos x="253" y="200"/>
                </a:cxn>
                <a:cxn ang="0">
                  <a:pos x="271" y="201"/>
                </a:cxn>
                <a:cxn ang="0">
                  <a:pos x="265" y="202"/>
                </a:cxn>
                <a:cxn ang="0">
                  <a:pos x="255" y="203"/>
                </a:cxn>
                <a:cxn ang="0">
                  <a:pos x="235" y="204"/>
                </a:cxn>
                <a:cxn ang="0">
                  <a:pos x="161" y="203"/>
                </a:cxn>
                <a:cxn ang="0">
                  <a:pos x="121" y="203"/>
                </a:cxn>
                <a:cxn ang="0">
                  <a:pos x="29" y="204"/>
                </a:cxn>
                <a:cxn ang="0">
                  <a:pos x="4" y="187"/>
                </a:cxn>
                <a:cxn ang="0">
                  <a:pos x="3" y="139"/>
                </a:cxn>
                <a:cxn ang="0">
                  <a:pos x="3" y="33"/>
                </a:cxn>
                <a:cxn ang="0">
                  <a:pos x="4" y="8"/>
                </a:cxn>
                <a:cxn ang="0">
                  <a:pos x="49" y="3"/>
                </a:cxn>
                <a:cxn ang="0">
                  <a:pos x="172" y="1"/>
                </a:cxn>
                <a:cxn ang="0">
                  <a:pos x="289" y="1"/>
                </a:cxn>
                <a:cxn ang="0">
                  <a:pos x="296" y="6"/>
                </a:cxn>
                <a:cxn ang="0">
                  <a:pos x="295" y="26"/>
                </a:cxn>
                <a:cxn ang="0">
                  <a:pos x="294" y="197"/>
                </a:cxn>
              </a:cxnLst>
              <a:rect l="0" t="0" r="r" b="b"/>
              <a:pathLst>
                <a:path w="300" h="210">
                  <a:moveTo>
                    <a:pt x="292" y="185"/>
                  </a:moveTo>
                  <a:cubicBezTo>
                    <a:pt x="290" y="174"/>
                    <a:pt x="292" y="159"/>
                    <a:pt x="291" y="147"/>
                  </a:cubicBezTo>
                  <a:cubicBezTo>
                    <a:pt x="291" y="145"/>
                    <a:pt x="292" y="147"/>
                    <a:pt x="292" y="144"/>
                  </a:cubicBezTo>
                  <a:cubicBezTo>
                    <a:pt x="290" y="132"/>
                    <a:pt x="291" y="113"/>
                    <a:pt x="292" y="99"/>
                  </a:cubicBezTo>
                  <a:cubicBezTo>
                    <a:pt x="292" y="100"/>
                    <a:pt x="292" y="100"/>
                    <a:pt x="292" y="100"/>
                  </a:cubicBezTo>
                  <a:cubicBezTo>
                    <a:pt x="293" y="97"/>
                    <a:pt x="292" y="94"/>
                    <a:pt x="292" y="91"/>
                  </a:cubicBezTo>
                  <a:cubicBezTo>
                    <a:pt x="292" y="91"/>
                    <a:pt x="292" y="92"/>
                    <a:pt x="292" y="91"/>
                  </a:cubicBezTo>
                  <a:cubicBezTo>
                    <a:pt x="292" y="90"/>
                    <a:pt x="292" y="86"/>
                    <a:pt x="292" y="84"/>
                  </a:cubicBezTo>
                  <a:cubicBezTo>
                    <a:pt x="292" y="83"/>
                    <a:pt x="292" y="83"/>
                    <a:pt x="292" y="82"/>
                  </a:cubicBezTo>
                  <a:cubicBezTo>
                    <a:pt x="292" y="80"/>
                    <a:pt x="292" y="80"/>
                    <a:pt x="292" y="80"/>
                  </a:cubicBezTo>
                  <a:cubicBezTo>
                    <a:pt x="290" y="75"/>
                    <a:pt x="292" y="69"/>
                    <a:pt x="291" y="62"/>
                  </a:cubicBezTo>
                  <a:cubicBezTo>
                    <a:pt x="291" y="63"/>
                    <a:pt x="291" y="63"/>
                    <a:pt x="292" y="63"/>
                  </a:cubicBezTo>
                  <a:cubicBezTo>
                    <a:pt x="291" y="53"/>
                    <a:pt x="291" y="40"/>
                    <a:pt x="290" y="28"/>
                  </a:cubicBezTo>
                  <a:cubicBezTo>
                    <a:pt x="291" y="29"/>
                    <a:pt x="291" y="29"/>
                    <a:pt x="291" y="29"/>
                  </a:cubicBezTo>
                  <a:cubicBezTo>
                    <a:pt x="291" y="28"/>
                    <a:pt x="291" y="25"/>
                    <a:pt x="290" y="22"/>
                  </a:cubicBezTo>
                  <a:cubicBezTo>
                    <a:pt x="291" y="20"/>
                    <a:pt x="290" y="16"/>
                    <a:pt x="290" y="13"/>
                  </a:cubicBezTo>
                  <a:cubicBezTo>
                    <a:pt x="290" y="13"/>
                    <a:pt x="290" y="13"/>
                    <a:pt x="290" y="13"/>
                  </a:cubicBezTo>
                  <a:cubicBezTo>
                    <a:pt x="290" y="10"/>
                    <a:pt x="291" y="9"/>
                    <a:pt x="290" y="7"/>
                  </a:cubicBezTo>
                  <a:cubicBezTo>
                    <a:pt x="289" y="6"/>
                    <a:pt x="291" y="7"/>
                    <a:pt x="290" y="7"/>
                  </a:cubicBezTo>
                  <a:cubicBezTo>
                    <a:pt x="289" y="8"/>
                    <a:pt x="286" y="6"/>
                    <a:pt x="284" y="7"/>
                  </a:cubicBezTo>
                  <a:cubicBezTo>
                    <a:pt x="284" y="7"/>
                    <a:pt x="284" y="7"/>
                    <a:pt x="284" y="7"/>
                  </a:cubicBezTo>
                  <a:cubicBezTo>
                    <a:pt x="282" y="7"/>
                    <a:pt x="281" y="6"/>
                    <a:pt x="279" y="7"/>
                  </a:cubicBezTo>
                  <a:cubicBezTo>
                    <a:pt x="279" y="7"/>
                    <a:pt x="279" y="7"/>
                    <a:pt x="279" y="7"/>
                  </a:cubicBezTo>
                  <a:cubicBezTo>
                    <a:pt x="275" y="7"/>
                    <a:pt x="272" y="6"/>
                    <a:pt x="272" y="7"/>
                  </a:cubicBezTo>
                  <a:cubicBezTo>
                    <a:pt x="271" y="6"/>
                    <a:pt x="276" y="7"/>
                    <a:pt x="274" y="6"/>
                  </a:cubicBezTo>
                  <a:cubicBezTo>
                    <a:pt x="259" y="7"/>
                    <a:pt x="244" y="6"/>
                    <a:pt x="229" y="6"/>
                  </a:cubicBezTo>
                  <a:cubicBezTo>
                    <a:pt x="227" y="6"/>
                    <a:pt x="226" y="6"/>
                    <a:pt x="226" y="6"/>
                  </a:cubicBezTo>
                  <a:cubicBezTo>
                    <a:pt x="225" y="6"/>
                    <a:pt x="220" y="6"/>
                    <a:pt x="219" y="6"/>
                  </a:cubicBezTo>
                  <a:cubicBezTo>
                    <a:pt x="220" y="6"/>
                    <a:pt x="218" y="6"/>
                    <a:pt x="217" y="6"/>
                  </a:cubicBezTo>
                  <a:cubicBezTo>
                    <a:pt x="215" y="6"/>
                    <a:pt x="214" y="7"/>
                    <a:pt x="211" y="6"/>
                  </a:cubicBezTo>
                  <a:cubicBezTo>
                    <a:pt x="213" y="6"/>
                    <a:pt x="213" y="6"/>
                    <a:pt x="213" y="6"/>
                  </a:cubicBezTo>
                  <a:cubicBezTo>
                    <a:pt x="210" y="6"/>
                    <a:pt x="207" y="6"/>
                    <a:pt x="204" y="6"/>
                  </a:cubicBezTo>
                  <a:cubicBezTo>
                    <a:pt x="204" y="6"/>
                    <a:pt x="205" y="6"/>
                    <a:pt x="205" y="6"/>
                  </a:cubicBezTo>
                  <a:cubicBezTo>
                    <a:pt x="201" y="7"/>
                    <a:pt x="199" y="6"/>
                    <a:pt x="196" y="6"/>
                  </a:cubicBezTo>
                  <a:cubicBezTo>
                    <a:pt x="197" y="6"/>
                    <a:pt x="197" y="6"/>
                    <a:pt x="197" y="6"/>
                  </a:cubicBezTo>
                  <a:cubicBezTo>
                    <a:pt x="192" y="5"/>
                    <a:pt x="196" y="7"/>
                    <a:pt x="192" y="6"/>
                  </a:cubicBezTo>
                  <a:cubicBezTo>
                    <a:pt x="193" y="6"/>
                    <a:pt x="192" y="6"/>
                    <a:pt x="192" y="6"/>
                  </a:cubicBezTo>
                  <a:cubicBezTo>
                    <a:pt x="189" y="7"/>
                    <a:pt x="183" y="6"/>
                    <a:pt x="179" y="7"/>
                  </a:cubicBezTo>
                  <a:cubicBezTo>
                    <a:pt x="179" y="7"/>
                    <a:pt x="179" y="6"/>
                    <a:pt x="179" y="6"/>
                  </a:cubicBezTo>
                  <a:cubicBezTo>
                    <a:pt x="175" y="7"/>
                    <a:pt x="171" y="6"/>
                    <a:pt x="166" y="7"/>
                  </a:cubicBezTo>
                  <a:cubicBezTo>
                    <a:pt x="165" y="6"/>
                    <a:pt x="167" y="6"/>
                    <a:pt x="163" y="6"/>
                  </a:cubicBezTo>
                  <a:cubicBezTo>
                    <a:pt x="163" y="7"/>
                    <a:pt x="155" y="6"/>
                    <a:pt x="158" y="7"/>
                  </a:cubicBezTo>
                  <a:cubicBezTo>
                    <a:pt x="154" y="7"/>
                    <a:pt x="148" y="7"/>
                    <a:pt x="146" y="7"/>
                  </a:cubicBezTo>
                  <a:cubicBezTo>
                    <a:pt x="148" y="7"/>
                    <a:pt x="144" y="6"/>
                    <a:pt x="147" y="6"/>
                  </a:cubicBezTo>
                  <a:cubicBezTo>
                    <a:pt x="145" y="5"/>
                    <a:pt x="145" y="5"/>
                    <a:pt x="145" y="5"/>
                  </a:cubicBezTo>
                  <a:cubicBezTo>
                    <a:pt x="145" y="5"/>
                    <a:pt x="147" y="5"/>
                    <a:pt x="147" y="5"/>
                  </a:cubicBezTo>
                  <a:cubicBezTo>
                    <a:pt x="145" y="5"/>
                    <a:pt x="141" y="5"/>
                    <a:pt x="139" y="5"/>
                  </a:cubicBezTo>
                  <a:cubicBezTo>
                    <a:pt x="136" y="6"/>
                    <a:pt x="134" y="7"/>
                    <a:pt x="129" y="7"/>
                  </a:cubicBezTo>
                  <a:cubicBezTo>
                    <a:pt x="131" y="6"/>
                    <a:pt x="128" y="6"/>
                    <a:pt x="129" y="6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2" y="7"/>
                    <a:pt x="123" y="7"/>
                    <a:pt x="121" y="7"/>
                  </a:cubicBezTo>
                  <a:cubicBezTo>
                    <a:pt x="121" y="7"/>
                    <a:pt x="120" y="7"/>
                    <a:pt x="119" y="8"/>
                  </a:cubicBezTo>
                  <a:cubicBezTo>
                    <a:pt x="118" y="7"/>
                    <a:pt x="113" y="8"/>
                    <a:pt x="112" y="7"/>
                  </a:cubicBezTo>
                  <a:cubicBezTo>
                    <a:pt x="111" y="7"/>
                    <a:pt x="115" y="7"/>
                    <a:pt x="113" y="6"/>
                  </a:cubicBezTo>
                  <a:cubicBezTo>
                    <a:pt x="110" y="6"/>
                    <a:pt x="110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5" y="6"/>
                    <a:pt x="102" y="7"/>
                    <a:pt x="104" y="7"/>
                  </a:cubicBezTo>
                  <a:cubicBezTo>
                    <a:pt x="105" y="7"/>
                    <a:pt x="103" y="7"/>
                    <a:pt x="105" y="7"/>
                  </a:cubicBezTo>
                  <a:cubicBezTo>
                    <a:pt x="104" y="8"/>
                    <a:pt x="100" y="8"/>
                    <a:pt x="98" y="8"/>
                  </a:cubicBezTo>
                  <a:cubicBezTo>
                    <a:pt x="99" y="8"/>
                    <a:pt x="98" y="7"/>
                    <a:pt x="99" y="7"/>
                  </a:cubicBezTo>
                  <a:cubicBezTo>
                    <a:pt x="95" y="8"/>
                    <a:pt x="91" y="8"/>
                    <a:pt x="87" y="8"/>
                  </a:cubicBezTo>
                  <a:cubicBezTo>
                    <a:pt x="87" y="9"/>
                    <a:pt x="88" y="8"/>
                    <a:pt x="89" y="8"/>
                  </a:cubicBezTo>
                  <a:cubicBezTo>
                    <a:pt x="84" y="7"/>
                    <a:pt x="78" y="9"/>
                    <a:pt x="73" y="8"/>
                  </a:cubicBezTo>
                  <a:cubicBezTo>
                    <a:pt x="74" y="8"/>
                    <a:pt x="74" y="8"/>
                    <a:pt x="74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69" y="8"/>
                    <a:pt x="67" y="8"/>
                    <a:pt x="66" y="8"/>
                  </a:cubicBezTo>
                  <a:cubicBezTo>
                    <a:pt x="65" y="8"/>
                    <a:pt x="65" y="8"/>
                    <a:pt x="67" y="8"/>
                  </a:cubicBezTo>
                  <a:cubicBezTo>
                    <a:pt x="64" y="8"/>
                    <a:pt x="55" y="9"/>
                    <a:pt x="49" y="8"/>
                  </a:cubicBezTo>
                  <a:cubicBezTo>
                    <a:pt x="49" y="8"/>
                    <a:pt x="45" y="9"/>
                    <a:pt x="44" y="9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8"/>
                    <a:pt x="40" y="9"/>
                    <a:pt x="40" y="8"/>
                  </a:cubicBezTo>
                  <a:cubicBezTo>
                    <a:pt x="37" y="9"/>
                    <a:pt x="51" y="7"/>
                    <a:pt x="47" y="8"/>
                  </a:cubicBezTo>
                  <a:cubicBezTo>
                    <a:pt x="46" y="8"/>
                    <a:pt x="42" y="9"/>
                    <a:pt x="43" y="8"/>
                  </a:cubicBezTo>
                  <a:cubicBezTo>
                    <a:pt x="40" y="8"/>
                    <a:pt x="38" y="9"/>
                    <a:pt x="35" y="8"/>
                  </a:cubicBezTo>
                  <a:cubicBezTo>
                    <a:pt x="36" y="8"/>
                    <a:pt x="37" y="7"/>
                    <a:pt x="35" y="8"/>
                  </a:cubicBezTo>
                  <a:cubicBezTo>
                    <a:pt x="31" y="8"/>
                    <a:pt x="34" y="8"/>
                    <a:pt x="31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9"/>
                    <a:pt x="26" y="8"/>
                    <a:pt x="27" y="9"/>
                  </a:cubicBezTo>
                  <a:cubicBezTo>
                    <a:pt x="27" y="8"/>
                    <a:pt x="22" y="9"/>
                    <a:pt x="22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1" y="7"/>
                    <a:pt x="20" y="8"/>
                    <a:pt x="19" y="8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8" y="9"/>
                    <a:pt x="14" y="8"/>
                    <a:pt x="13" y="9"/>
                  </a:cubicBezTo>
                  <a:cubicBezTo>
                    <a:pt x="12" y="8"/>
                    <a:pt x="6" y="11"/>
                    <a:pt x="10" y="6"/>
                  </a:cubicBezTo>
                  <a:cubicBezTo>
                    <a:pt x="10" y="8"/>
                    <a:pt x="10" y="10"/>
                    <a:pt x="9" y="10"/>
                  </a:cubicBezTo>
                  <a:cubicBezTo>
                    <a:pt x="10" y="13"/>
                    <a:pt x="10" y="15"/>
                    <a:pt x="10" y="18"/>
                  </a:cubicBezTo>
                  <a:cubicBezTo>
                    <a:pt x="10" y="18"/>
                    <a:pt x="10" y="17"/>
                    <a:pt x="9" y="17"/>
                  </a:cubicBezTo>
                  <a:cubicBezTo>
                    <a:pt x="9" y="19"/>
                    <a:pt x="9" y="19"/>
                    <a:pt x="10" y="21"/>
                  </a:cubicBezTo>
                  <a:cubicBezTo>
                    <a:pt x="9" y="20"/>
                    <a:pt x="9" y="24"/>
                    <a:pt x="9" y="26"/>
                  </a:cubicBezTo>
                  <a:cubicBezTo>
                    <a:pt x="9" y="29"/>
                    <a:pt x="9" y="28"/>
                    <a:pt x="10" y="28"/>
                  </a:cubicBezTo>
                  <a:cubicBezTo>
                    <a:pt x="9" y="31"/>
                    <a:pt x="10" y="36"/>
                    <a:pt x="10" y="39"/>
                  </a:cubicBezTo>
                  <a:cubicBezTo>
                    <a:pt x="9" y="38"/>
                    <a:pt x="9" y="35"/>
                    <a:pt x="9" y="37"/>
                  </a:cubicBezTo>
                  <a:cubicBezTo>
                    <a:pt x="8" y="39"/>
                    <a:pt x="10" y="42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6"/>
                    <a:pt x="10" y="50"/>
                    <a:pt x="10" y="50"/>
                  </a:cubicBezTo>
                  <a:cubicBezTo>
                    <a:pt x="10" y="51"/>
                    <a:pt x="9" y="54"/>
                    <a:pt x="10" y="54"/>
                  </a:cubicBezTo>
                  <a:cubicBezTo>
                    <a:pt x="9" y="60"/>
                    <a:pt x="11" y="69"/>
                    <a:pt x="9" y="73"/>
                  </a:cubicBezTo>
                  <a:cubicBezTo>
                    <a:pt x="9" y="73"/>
                    <a:pt x="9" y="76"/>
                    <a:pt x="9" y="75"/>
                  </a:cubicBezTo>
                  <a:cubicBezTo>
                    <a:pt x="10" y="74"/>
                    <a:pt x="9" y="73"/>
                    <a:pt x="9" y="73"/>
                  </a:cubicBezTo>
                  <a:cubicBezTo>
                    <a:pt x="9" y="73"/>
                    <a:pt x="10" y="74"/>
                    <a:pt x="10" y="74"/>
                  </a:cubicBezTo>
                  <a:cubicBezTo>
                    <a:pt x="10" y="76"/>
                    <a:pt x="10" y="77"/>
                    <a:pt x="9" y="75"/>
                  </a:cubicBezTo>
                  <a:cubicBezTo>
                    <a:pt x="8" y="80"/>
                    <a:pt x="10" y="80"/>
                    <a:pt x="10" y="85"/>
                  </a:cubicBezTo>
                  <a:cubicBezTo>
                    <a:pt x="10" y="85"/>
                    <a:pt x="9" y="85"/>
                    <a:pt x="9" y="87"/>
                  </a:cubicBezTo>
                  <a:cubicBezTo>
                    <a:pt x="10" y="90"/>
                    <a:pt x="10" y="90"/>
                    <a:pt x="10" y="90"/>
                  </a:cubicBezTo>
                  <a:cubicBezTo>
                    <a:pt x="10" y="93"/>
                    <a:pt x="9" y="92"/>
                    <a:pt x="9" y="92"/>
                  </a:cubicBezTo>
                  <a:cubicBezTo>
                    <a:pt x="9" y="94"/>
                    <a:pt x="9" y="96"/>
                    <a:pt x="9" y="97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9" y="101"/>
                    <a:pt x="9" y="102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101"/>
                    <a:pt x="9" y="103"/>
                    <a:pt x="9" y="105"/>
                  </a:cubicBezTo>
                  <a:cubicBezTo>
                    <a:pt x="9" y="104"/>
                    <a:pt x="9" y="102"/>
                    <a:pt x="9" y="101"/>
                  </a:cubicBezTo>
                  <a:cubicBezTo>
                    <a:pt x="10" y="102"/>
                    <a:pt x="10" y="103"/>
                    <a:pt x="10" y="105"/>
                  </a:cubicBezTo>
                  <a:cubicBezTo>
                    <a:pt x="9" y="104"/>
                    <a:pt x="10" y="108"/>
                    <a:pt x="9" y="109"/>
                  </a:cubicBezTo>
                  <a:cubicBezTo>
                    <a:pt x="9" y="111"/>
                    <a:pt x="10" y="111"/>
                    <a:pt x="10" y="112"/>
                  </a:cubicBezTo>
                  <a:cubicBezTo>
                    <a:pt x="10" y="112"/>
                    <a:pt x="10" y="114"/>
                    <a:pt x="9" y="113"/>
                  </a:cubicBezTo>
                  <a:cubicBezTo>
                    <a:pt x="9" y="112"/>
                    <a:pt x="10" y="112"/>
                    <a:pt x="10" y="111"/>
                  </a:cubicBezTo>
                  <a:cubicBezTo>
                    <a:pt x="9" y="112"/>
                    <a:pt x="9" y="112"/>
                    <a:pt x="9" y="114"/>
                  </a:cubicBezTo>
                  <a:cubicBezTo>
                    <a:pt x="9" y="116"/>
                    <a:pt x="10" y="114"/>
                    <a:pt x="10" y="117"/>
                  </a:cubicBezTo>
                  <a:cubicBezTo>
                    <a:pt x="10" y="116"/>
                    <a:pt x="10" y="116"/>
                    <a:pt x="9" y="115"/>
                  </a:cubicBezTo>
                  <a:cubicBezTo>
                    <a:pt x="9" y="118"/>
                    <a:pt x="9" y="118"/>
                    <a:pt x="9" y="118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9" y="119"/>
                    <a:pt x="9" y="119"/>
                    <a:pt x="9" y="119"/>
                  </a:cubicBezTo>
                  <a:cubicBezTo>
                    <a:pt x="10" y="120"/>
                    <a:pt x="9" y="124"/>
                    <a:pt x="10" y="124"/>
                  </a:cubicBezTo>
                  <a:cubicBezTo>
                    <a:pt x="10" y="126"/>
                    <a:pt x="10" y="128"/>
                    <a:pt x="10" y="129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9" y="131"/>
                    <a:pt x="10" y="133"/>
                    <a:pt x="10" y="135"/>
                  </a:cubicBezTo>
                  <a:cubicBezTo>
                    <a:pt x="10" y="135"/>
                    <a:pt x="10" y="135"/>
                    <a:pt x="10" y="135"/>
                  </a:cubicBezTo>
                  <a:cubicBezTo>
                    <a:pt x="10" y="136"/>
                    <a:pt x="10" y="138"/>
                    <a:pt x="10" y="139"/>
                  </a:cubicBezTo>
                  <a:cubicBezTo>
                    <a:pt x="10" y="142"/>
                    <a:pt x="8" y="140"/>
                    <a:pt x="9" y="143"/>
                  </a:cubicBezTo>
                  <a:cubicBezTo>
                    <a:pt x="9" y="146"/>
                    <a:pt x="10" y="147"/>
                    <a:pt x="10" y="146"/>
                  </a:cubicBezTo>
                  <a:cubicBezTo>
                    <a:pt x="10" y="151"/>
                    <a:pt x="11" y="156"/>
                    <a:pt x="10" y="160"/>
                  </a:cubicBezTo>
                  <a:cubicBezTo>
                    <a:pt x="10" y="161"/>
                    <a:pt x="10" y="161"/>
                    <a:pt x="10" y="162"/>
                  </a:cubicBezTo>
                  <a:cubicBezTo>
                    <a:pt x="10" y="169"/>
                    <a:pt x="11" y="176"/>
                    <a:pt x="10" y="182"/>
                  </a:cubicBezTo>
                  <a:cubicBezTo>
                    <a:pt x="10" y="180"/>
                    <a:pt x="9" y="182"/>
                    <a:pt x="9" y="182"/>
                  </a:cubicBezTo>
                  <a:cubicBezTo>
                    <a:pt x="9" y="183"/>
                    <a:pt x="9" y="184"/>
                    <a:pt x="9" y="184"/>
                  </a:cubicBezTo>
                  <a:cubicBezTo>
                    <a:pt x="10" y="184"/>
                    <a:pt x="10" y="184"/>
                    <a:pt x="10" y="182"/>
                  </a:cubicBezTo>
                  <a:cubicBezTo>
                    <a:pt x="11" y="186"/>
                    <a:pt x="11" y="193"/>
                    <a:pt x="10" y="195"/>
                  </a:cubicBezTo>
                  <a:cubicBezTo>
                    <a:pt x="10" y="194"/>
                    <a:pt x="10" y="195"/>
                    <a:pt x="11" y="196"/>
                  </a:cubicBezTo>
                  <a:cubicBezTo>
                    <a:pt x="10" y="195"/>
                    <a:pt x="10" y="198"/>
                    <a:pt x="10" y="201"/>
                  </a:cubicBezTo>
                  <a:cubicBezTo>
                    <a:pt x="10" y="201"/>
                    <a:pt x="10" y="201"/>
                    <a:pt x="10" y="201"/>
                  </a:cubicBezTo>
                  <a:cubicBezTo>
                    <a:pt x="10" y="202"/>
                    <a:pt x="10" y="202"/>
                    <a:pt x="10" y="202"/>
                  </a:cubicBezTo>
                  <a:cubicBezTo>
                    <a:pt x="10" y="202"/>
                    <a:pt x="10" y="202"/>
                    <a:pt x="10" y="202"/>
                  </a:cubicBezTo>
                  <a:cubicBezTo>
                    <a:pt x="10" y="202"/>
                    <a:pt x="10" y="202"/>
                    <a:pt x="10" y="202"/>
                  </a:cubicBezTo>
                  <a:cubicBezTo>
                    <a:pt x="10" y="202"/>
                    <a:pt x="10" y="202"/>
                    <a:pt x="10" y="202"/>
                  </a:cubicBezTo>
                  <a:cubicBezTo>
                    <a:pt x="9" y="200"/>
                    <a:pt x="13" y="205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7" y="199"/>
                    <a:pt x="7" y="199"/>
                    <a:pt x="7" y="199"/>
                  </a:cubicBezTo>
                  <a:cubicBezTo>
                    <a:pt x="8" y="199"/>
                    <a:pt x="8" y="198"/>
                    <a:pt x="11" y="198"/>
                  </a:cubicBezTo>
                  <a:cubicBezTo>
                    <a:pt x="11" y="199"/>
                    <a:pt x="11" y="199"/>
                    <a:pt x="11" y="199"/>
                  </a:cubicBezTo>
                  <a:cubicBezTo>
                    <a:pt x="14" y="199"/>
                    <a:pt x="17" y="198"/>
                    <a:pt x="20" y="198"/>
                  </a:cubicBezTo>
                  <a:cubicBezTo>
                    <a:pt x="22" y="199"/>
                    <a:pt x="22" y="199"/>
                    <a:pt x="22" y="199"/>
                  </a:cubicBezTo>
                  <a:cubicBezTo>
                    <a:pt x="23" y="199"/>
                    <a:pt x="25" y="198"/>
                    <a:pt x="23" y="198"/>
                  </a:cubicBezTo>
                  <a:cubicBezTo>
                    <a:pt x="27" y="199"/>
                    <a:pt x="30" y="199"/>
                    <a:pt x="31" y="199"/>
                  </a:cubicBezTo>
                  <a:cubicBezTo>
                    <a:pt x="39" y="198"/>
                    <a:pt x="50" y="198"/>
                    <a:pt x="58" y="198"/>
                  </a:cubicBezTo>
                  <a:cubicBezTo>
                    <a:pt x="58" y="198"/>
                    <a:pt x="58" y="198"/>
                    <a:pt x="58" y="198"/>
                  </a:cubicBezTo>
                  <a:cubicBezTo>
                    <a:pt x="61" y="199"/>
                    <a:pt x="59" y="198"/>
                    <a:pt x="61" y="198"/>
                  </a:cubicBezTo>
                  <a:cubicBezTo>
                    <a:pt x="60" y="198"/>
                    <a:pt x="63" y="199"/>
                    <a:pt x="61" y="199"/>
                  </a:cubicBezTo>
                  <a:cubicBezTo>
                    <a:pt x="64" y="199"/>
                    <a:pt x="65" y="198"/>
                    <a:pt x="67" y="198"/>
                  </a:cubicBezTo>
                  <a:cubicBezTo>
                    <a:pt x="68" y="198"/>
                    <a:pt x="66" y="199"/>
                    <a:pt x="66" y="198"/>
                  </a:cubicBezTo>
                  <a:cubicBezTo>
                    <a:pt x="67" y="198"/>
                    <a:pt x="71" y="198"/>
                    <a:pt x="71" y="198"/>
                  </a:cubicBezTo>
                  <a:cubicBezTo>
                    <a:pt x="72" y="198"/>
                    <a:pt x="71" y="198"/>
                    <a:pt x="71" y="199"/>
                  </a:cubicBezTo>
                  <a:cubicBezTo>
                    <a:pt x="73" y="198"/>
                    <a:pt x="73" y="198"/>
                    <a:pt x="73" y="198"/>
                  </a:cubicBezTo>
                  <a:cubicBezTo>
                    <a:pt x="76" y="199"/>
                    <a:pt x="67" y="200"/>
                    <a:pt x="70" y="201"/>
                  </a:cubicBezTo>
                  <a:cubicBezTo>
                    <a:pt x="72" y="201"/>
                    <a:pt x="72" y="201"/>
                    <a:pt x="72" y="201"/>
                  </a:cubicBezTo>
                  <a:cubicBezTo>
                    <a:pt x="74" y="201"/>
                    <a:pt x="67" y="202"/>
                    <a:pt x="72" y="202"/>
                  </a:cubicBezTo>
                  <a:cubicBezTo>
                    <a:pt x="74" y="201"/>
                    <a:pt x="75" y="200"/>
                    <a:pt x="74" y="200"/>
                  </a:cubicBezTo>
                  <a:cubicBezTo>
                    <a:pt x="78" y="200"/>
                    <a:pt x="76" y="198"/>
                    <a:pt x="80" y="199"/>
                  </a:cubicBezTo>
                  <a:cubicBezTo>
                    <a:pt x="81" y="199"/>
                    <a:pt x="77" y="199"/>
                    <a:pt x="77" y="199"/>
                  </a:cubicBezTo>
                  <a:cubicBezTo>
                    <a:pt x="80" y="200"/>
                    <a:pt x="82" y="199"/>
                    <a:pt x="84" y="199"/>
                  </a:cubicBezTo>
                  <a:cubicBezTo>
                    <a:pt x="82" y="199"/>
                    <a:pt x="83" y="198"/>
                    <a:pt x="85" y="198"/>
                  </a:cubicBezTo>
                  <a:cubicBezTo>
                    <a:pt x="87" y="198"/>
                    <a:pt x="83" y="199"/>
                    <a:pt x="87" y="199"/>
                  </a:cubicBezTo>
                  <a:cubicBezTo>
                    <a:pt x="87" y="198"/>
                    <a:pt x="90" y="198"/>
                    <a:pt x="88" y="198"/>
                  </a:cubicBezTo>
                  <a:cubicBezTo>
                    <a:pt x="89" y="197"/>
                    <a:pt x="91" y="198"/>
                    <a:pt x="93" y="197"/>
                  </a:cubicBezTo>
                  <a:cubicBezTo>
                    <a:pt x="94" y="198"/>
                    <a:pt x="89" y="199"/>
                    <a:pt x="93" y="199"/>
                  </a:cubicBezTo>
                  <a:cubicBezTo>
                    <a:pt x="92" y="198"/>
                    <a:pt x="98" y="198"/>
                    <a:pt x="96" y="197"/>
                  </a:cubicBezTo>
                  <a:cubicBezTo>
                    <a:pt x="97" y="198"/>
                    <a:pt x="97" y="198"/>
                    <a:pt x="96" y="198"/>
                  </a:cubicBezTo>
                  <a:cubicBezTo>
                    <a:pt x="98" y="199"/>
                    <a:pt x="101" y="197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3" y="198"/>
                    <a:pt x="104" y="198"/>
                    <a:pt x="105" y="199"/>
                  </a:cubicBezTo>
                  <a:cubicBezTo>
                    <a:pt x="107" y="199"/>
                    <a:pt x="111" y="198"/>
                    <a:pt x="111" y="199"/>
                  </a:cubicBezTo>
                  <a:cubicBezTo>
                    <a:pt x="111" y="199"/>
                    <a:pt x="115" y="199"/>
                    <a:pt x="114" y="198"/>
                  </a:cubicBezTo>
                  <a:cubicBezTo>
                    <a:pt x="111" y="198"/>
                    <a:pt x="111" y="198"/>
                    <a:pt x="109" y="198"/>
                  </a:cubicBezTo>
                  <a:cubicBezTo>
                    <a:pt x="111" y="198"/>
                    <a:pt x="113" y="197"/>
                    <a:pt x="115" y="197"/>
                  </a:cubicBezTo>
                  <a:cubicBezTo>
                    <a:pt x="115" y="198"/>
                    <a:pt x="115" y="198"/>
                    <a:pt x="115" y="198"/>
                  </a:cubicBezTo>
                  <a:cubicBezTo>
                    <a:pt x="116" y="197"/>
                    <a:pt x="118" y="197"/>
                    <a:pt x="118" y="197"/>
                  </a:cubicBezTo>
                  <a:cubicBezTo>
                    <a:pt x="118" y="197"/>
                    <a:pt x="118" y="198"/>
                    <a:pt x="119" y="198"/>
                  </a:cubicBezTo>
                  <a:cubicBezTo>
                    <a:pt x="120" y="197"/>
                    <a:pt x="120" y="197"/>
                    <a:pt x="120" y="197"/>
                  </a:cubicBezTo>
                  <a:cubicBezTo>
                    <a:pt x="123" y="197"/>
                    <a:pt x="120" y="198"/>
                    <a:pt x="124" y="198"/>
                  </a:cubicBezTo>
                  <a:cubicBezTo>
                    <a:pt x="121" y="198"/>
                    <a:pt x="121" y="198"/>
                    <a:pt x="121" y="198"/>
                  </a:cubicBezTo>
                  <a:cubicBezTo>
                    <a:pt x="122" y="198"/>
                    <a:pt x="123" y="199"/>
                    <a:pt x="125" y="199"/>
                  </a:cubicBezTo>
                  <a:cubicBezTo>
                    <a:pt x="125" y="198"/>
                    <a:pt x="127" y="197"/>
                    <a:pt x="127" y="197"/>
                  </a:cubicBezTo>
                  <a:cubicBezTo>
                    <a:pt x="129" y="197"/>
                    <a:pt x="128" y="198"/>
                    <a:pt x="130" y="197"/>
                  </a:cubicBezTo>
                  <a:cubicBezTo>
                    <a:pt x="127" y="198"/>
                    <a:pt x="127" y="198"/>
                    <a:pt x="127" y="198"/>
                  </a:cubicBezTo>
                  <a:cubicBezTo>
                    <a:pt x="127" y="198"/>
                    <a:pt x="129" y="199"/>
                    <a:pt x="132" y="199"/>
                  </a:cubicBezTo>
                  <a:cubicBezTo>
                    <a:pt x="133" y="198"/>
                    <a:pt x="136" y="198"/>
                    <a:pt x="133" y="197"/>
                  </a:cubicBezTo>
                  <a:cubicBezTo>
                    <a:pt x="135" y="197"/>
                    <a:pt x="136" y="198"/>
                    <a:pt x="135" y="198"/>
                  </a:cubicBezTo>
                  <a:cubicBezTo>
                    <a:pt x="138" y="198"/>
                    <a:pt x="135" y="197"/>
                    <a:pt x="138" y="197"/>
                  </a:cubicBezTo>
                  <a:cubicBezTo>
                    <a:pt x="139" y="198"/>
                    <a:pt x="142" y="198"/>
                    <a:pt x="144" y="198"/>
                  </a:cubicBezTo>
                  <a:cubicBezTo>
                    <a:pt x="141" y="199"/>
                    <a:pt x="141" y="199"/>
                    <a:pt x="141" y="199"/>
                  </a:cubicBezTo>
                  <a:cubicBezTo>
                    <a:pt x="143" y="199"/>
                    <a:pt x="143" y="199"/>
                    <a:pt x="143" y="199"/>
                  </a:cubicBezTo>
                  <a:cubicBezTo>
                    <a:pt x="141" y="200"/>
                    <a:pt x="144" y="200"/>
                    <a:pt x="143" y="201"/>
                  </a:cubicBezTo>
                  <a:cubicBezTo>
                    <a:pt x="144" y="201"/>
                    <a:pt x="146" y="200"/>
                    <a:pt x="147" y="200"/>
                  </a:cubicBezTo>
                  <a:cubicBezTo>
                    <a:pt x="143" y="199"/>
                    <a:pt x="151" y="199"/>
                    <a:pt x="150" y="198"/>
                  </a:cubicBezTo>
                  <a:cubicBezTo>
                    <a:pt x="155" y="197"/>
                    <a:pt x="153" y="200"/>
                    <a:pt x="158" y="199"/>
                  </a:cubicBezTo>
                  <a:cubicBezTo>
                    <a:pt x="157" y="198"/>
                    <a:pt x="159" y="197"/>
                    <a:pt x="156" y="198"/>
                  </a:cubicBezTo>
                  <a:cubicBezTo>
                    <a:pt x="159" y="198"/>
                    <a:pt x="158" y="197"/>
                    <a:pt x="162" y="197"/>
                  </a:cubicBezTo>
                  <a:cubicBezTo>
                    <a:pt x="159" y="198"/>
                    <a:pt x="165" y="198"/>
                    <a:pt x="161" y="199"/>
                  </a:cubicBezTo>
                  <a:cubicBezTo>
                    <a:pt x="161" y="199"/>
                    <a:pt x="159" y="199"/>
                    <a:pt x="158" y="199"/>
                  </a:cubicBezTo>
                  <a:cubicBezTo>
                    <a:pt x="159" y="199"/>
                    <a:pt x="158" y="200"/>
                    <a:pt x="161" y="200"/>
                  </a:cubicBezTo>
                  <a:cubicBezTo>
                    <a:pt x="163" y="200"/>
                    <a:pt x="166" y="200"/>
                    <a:pt x="165" y="199"/>
                  </a:cubicBezTo>
                  <a:cubicBezTo>
                    <a:pt x="165" y="198"/>
                    <a:pt x="162" y="199"/>
                    <a:pt x="164" y="199"/>
                  </a:cubicBezTo>
                  <a:cubicBezTo>
                    <a:pt x="167" y="198"/>
                    <a:pt x="168" y="199"/>
                    <a:pt x="169" y="198"/>
                  </a:cubicBezTo>
                  <a:cubicBezTo>
                    <a:pt x="167" y="198"/>
                    <a:pt x="167" y="198"/>
                    <a:pt x="167" y="197"/>
                  </a:cubicBezTo>
                  <a:cubicBezTo>
                    <a:pt x="169" y="197"/>
                    <a:pt x="169" y="197"/>
                    <a:pt x="169" y="197"/>
                  </a:cubicBezTo>
                  <a:cubicBezTo>
                    <a:pt x="169" y="197"/>
                    <a:pt x="169" y="197"/>
                    <a:pt x="169" y="197"/>
                  </a:cubicBezTo>
                  <a:cubicBezTo>
                    <a:pt x="173" y="198"/>
                    <a:pt x="170" y="197"/>
                    <a:pt x="174" y="197"/>
                  </a:cubicBezTo>
                  <a:cubicBezTo>
                    <a:pt x="176" y="198"/>
                    <a:pt x="176" y="198"/>
                    <a:pt x="176" y="198"/>
                  </a:cubicBezTo>
                  <a:cubicBezTo>
                    <a:pt x="175" y="198"/>
                    <a:pt x="170" y="197"/>
                    <a:pt x="171" y="198"/>
                  </a:cubicBezTo>
                  <a:cubicBezTo>
                    <a:pt x="174" y="198"/>
                    <a:pt x="175" y="198"/>
                    <a:pt x="177" y="198"/>
                  </a:cubicBezTo>
                  <a:cubicBezTo>
                    <a:pt x="175" y="198"/>
                    <a:pt x="175" y="198"/>
                    <a:pt x="175" y="198"/>
                  </a:cubicBezTo>
                  <a:cubicBezTo>
                    <a:pt x="176" y="198"/>
                    <a:pt x="177" y="200"/>
                    <a:pt x="181" y="199"/>
                  </a:cubicBezTo>
                  <a:cubicBezTo>
                    <a:pt x="183" y="199"/>
                    <a:pt x="182" y="199"/>
                    <a:pt x="182" y="198"/>
                  </a:cubicBezTo>
                  <a:cubicBezTo>
                    <a:pt x="186" y="198"/>
                    <a:pt x="188" y="198"/>
                    <a:pt x="191" y="198"/>
                  </a:cubicBezTo>
                  <a:cubicBezTo>
                    <a:pt x="190" y="198"/>
                    <a:pt x="196" y="198"/>
                    <a:pt x="193" y="198"/>
                  </a:cubicBezTo>
                  <a:cubicBezTo>
                    <a:pt x="191" y="198"/>
                    <a:pt x="185" y="198"/>
                    <a:pt x="183" y="199"/>
                  </a:cubicBezTo>
                  <a:cubicBezTo>
                    <a:pt x="185" y="200"/>
                    <a:pt x="179" y="199"/>
                    <a:pt x="179" y="200"/>
                  </a:cubicBezTo>
                  <a:cubicBezTo>
                    <a:pt x="182" y="200"/>
                    <a:pt x="182" y="201"/>
                    <a:pt x="183" y="201"/>
                  </a:cubicBezTo>
                  <a:cubicBezTo>
                    <a:pt x="184" y="201"/>
                    <a:pt x="184" y="201"/>
                    <a:pt x="185" y="201"/>
                  </a:cubicBezTo>
                  <a:cubicBezTo>
                    <a:pt x="186" y="200"/>
                    <a:pt x="184" y="200"/>
                    <a:pt x="184" y="200"/>
                  </a:cubicBezTo>
                  <a:cubicBezTo>
                    <a:pt x="188" y="200"/>
                    <a:pt x="192" y="200"/>
                    <a:pt x="194" y="199"/>
                  </a:cubicBezTo>
                  <a:cubicBezTo>
                    <a:pt x="196" y="199"/>
                    <a:pt x="195" y="200"/>
                    <a:pt x="194" y="200"/>
                  </a:cubicBezTo>
                  <a:cubicBezTo>
                    <a:pt x="198" y="200"/>
                    <a:pt x="203" y="200"/>
                    <a:pt x="208" y="200"/>
                  </a:cubicBezTo>
                  <a:cubicBezTo>
                    <a:pt x="205" y="199"/>
                    <a:pt x="213" y="200"/>
                    <a:pt x="211" y="199"/>
                  </a:cubicBezTo>
                  <a:cubicBezTo>
                    <a:pt x="209" y="199"/>
                    <a:pt x="207" y="198"/>
                    <a:pt x="208" y="198"/>
                  </a:cubicBezTo>
                  <a:cubicBezTo>
                    <a:pt x="209" y="198"/>
                    <a:pt x="208" y="198"/>
                    <a:pt x="208" y="198"/>
                  </a:cubicBezTo>
                  <a:cubicBezTo>
                    <a:pt x="210" y="198"/>
                    <a:pt x="211" y="199"/>
                    <a:pt x="213" y="198"/>
                  </a:cubicBezTo>
                  <a:cubicBezTo>
                    <a:pt x="209" y="199"/>
                    <a:pt x="213" y="199"/>
                    <a:pt x="212" y="200"/>
                  </a:cubicBezTo>
                  <a:cubicBezTo>
                    <a:pt x="215" y="200"/>
                    <a:pt x="212" y="201"/>
                    <a:pt x="215" y="201"/>
                  </a:cubicBezTo>
                  <a:cubicBezTo>
                    <a:pt x="218" y="200"/>
                    <a:pt x="222" y="200"/>
                    <a:pt x="225" y="200"/>
                  </a:cubicBezTo>
                  <a:cubicBezTo>
                    <a:pt x="230" y="201"/>
                    <a:pt x="236" y="200"/>
                    <a:pt x="240" y="200"/>
                  </a:cubicBezTo>
                  <a:cubicBezTo>
                    <a:pt x="242" y="200"/>
                    <a:pt x="241" y="201"/>
                    <a:pt x="243" y="201"/>
                  </a:cubicBezTo>
                  <a:cubicBezTo>
                    <a:pt x="246" y="201"/>
                    <a:pt x="241" y="200"/>
                    <a:pt x="245" y="201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46" y="201"/>
                    <a:pt x="252" y="201"/>
                    <a:pt x="253" y="200"/>
                  </a:cubicBezTo>
                  <a:cubicBezTo>
                    <a:pt x="252" y="201"/>
                    <a:pt x="252" y="201"/>
                    <a:pt x="252" y="201"/>
                  </a:cubicBezTo>
                  <a:cubicBezTo>
                    <a:pt x="252" y="201"/>
                    <a:pt x="253" y="201"/>
                    <a:pt x="254" y="201"/>
                  </a:cubicBezTo>
                  <a:cubicBezTo>
                    <a:pt x="254" y="201"/>
                    <a:pt x="255" y="201"/>
                    <a:pt x="253" y="202"/>
                  </a:cubicBezTo>
                  <a:cubicBezTo>
                    <a:pt x="256" y="202"/>
                    <a:pt x="258" y="202"/>
                    <a:pt x="261" y="202"/>
                  </a:cubicBezTo>
                  <a:cubicBezTo>
                    <a:pt x="259" y="201"/>
                    <a:pt x="259" y="201"/>
                    <a:pt x="259" y="201"/>
                  </a:cubicBezTo>
                  <a:cubicBezTo>
                    <a:pt x="264" y="201"/>
                    <a:pt x="267" y="201"/>
                    <a:pt x="271" y="201"/>
                  </a:cubicBezTo>
                  <a:cubicBezTo>
                    <a:pt x="271" y="201"/>
                    <a:pt x="271" y="201"/>
                    <a:pt x="271" y="201"/>
                  </a:cubicBezTo>
                  <a:cubicBezTo>
                    <a:pt x="273" y="201"/>
                    <a:pt x="273" y="201"/>
                    <a:pt x="273" y="201"/>
                  </a:cubicBezTo>
                  <a:cubicBezTo>
                    <a:pt x="273" y="202"/>
                    <a:pt x="275" y="202"/>
                    <a:pt x="276" y="202"/>
                  </a:cubicBezTo>
                  <a:cubicBezTo>
                    <a:pt x="270" y="203"/>
                    <a:pt x="270" y="203"/>
                    <a:pt x="270" y="203"/>
                  </a:cubicBezTo>
                  <a:cubicBezTo>
                    <a:pt x="268" y="203"/>
                    <a:pt x="272" y="202"/>
                    <a:pt x="271" y="202"/>
                  </a:cubicBezTo>
                  <a:cubicBezTo>
                    <a:pt x="270" y="201"/>
                    <a:pt x="266" y="201"/>
                    <a:pt x="265" y="202"/>
                  </a:cubicBezTo>
                  <a:cubicBezTo>
                    <a:pt x="267" y="202"/>
                    <a:pt x="267" y="202"/>
                    <a:pt x="268" y="202"/>
                  </a:cubicBezTo>
                  <a:cubicBezTo>
                    <a:pt x="268" y="202"/>
                    <a:pt x="266" y="202"/>
                    <a:pt x="265" y="203"/>
                  </a:cubicBezTo>
                  <a:cubicBezTo>
                    <a:pt x="266" y="203"/>
                    <a:pt x="267" y="203"/>
                    <a:pt x="267" y="203"/>
                  </a:cubicBezTo>
                  <a:cubicBezTo>
                    <a:pt x="265" y="203"/>
                    <a:pt x="264" y="203"/>
                    <a:pt x="261" y="203"/>
                  </a:cubicBezTo>
                  <a:cubicBezTo>
                    <a:pt x="263" y="203"/>
                    <a:pt x="260" y="203"/>
                    <a:pt x="261" y="203"/>
                  </a:cubicBezTo>
                  <a:cubicBezTo>
                    <a:pt x="261" y="203"/>
                    <a:pt x="258" y="203"/>
                    <a:pt x="255" y="203"/>
                  </a:cubicBezTo>
                  <a:cubicBezTo>
                    <a:pt x="253" y="203"/>
                    <a:pt x="249" y="204"/>
                    <a:pt x="245" y="204"/>
                  </a:cubicBezTo>
                  <a:cubicBezTo>
                    <a:pt x="247" y="203"/>
                    <a:pt x="249" y="202"/>
                    <a:pt x="251" y="202"/>
                  </a:cubicBezTo>
                  <a:cubicBezTo>
                    <a:pt x="249" y="202"/>
                    <a:pt x="248" y="202"/>
                    <a:pt x="246" y="202"/>
                  </a:cubicBezTo>
                  <a:cubicBezTo>
                    <a:pt x="245" y="202"/>
                    <a:pt x="244" y="203"/>
                    <a:pt x="241" y="203"/>
                  </a:cubicBezTo>
                  <a:cubicBezTo>
                    <a:pt x="241" y="203"/>
                    <a:pt x="241" y="203"/>
                    <a:pt x="241" y="203"/>
                  </a:cubicBezTo>
                  <a:cubicBezTo>
                    <a:pt x="238" y="203"/>
                    <a:pt x="238" y="204"/>
                    <a:pt x="235" y="204"/>
                  </a:cubicBezTo>
                  <a:cubicBezTo>
                    <a:pt x="229" y="203"/>
                    <a:pt x="222" y="203"/>
                    <a:pt x="218" y="203"/>
                  </a:cubicBezTo>
                  <a:cubicBezTo>
                    <a:pt x="218" y="203"/>
                    <a:pt x="218" y="203"/>
                    <a:pt x="218" y="203"/>
                  </a:cubicBezTo>
                  <a:cubicBezTo>
                    <a:pt x="215" y="204"/>
                    <a:pt x="209" y="203"/>
                    <a:pt x="206" y="204"/>
                  </a:cubicBezTo>
                  <a:cubicBezTo>
                    <a:pt x="200" y="203"/>
                    <a:pt x="193" y="204"/>
                    <a:pt x="190" y="203"/>
                  </a:cubicBezTo>
                  <a:cubicBezTo>
                    <a:pt x="179" y="204"/>
                    <a:pt x="170" y="204"/>
                    <a:pt x="160" y="204"/>
                  </a:cubicBezTo>
                  <a:cubicBezTo>
                    <a:pt x="161" y="203"/>
                    <a:pt x="161" y="203"/>
                    <a:pt x="161" y="203"/>
                  </a:cubicBezTo>
                  <a:cubicBezTo>
                    <a:pt x="160" y="204"/>
                    <a:pt x="160" y="203"/>
                    <a:pt x="158" y="203"/>
                  </a:cubicBezTo>
                  <a:cubicBezTo>
                    <a:pt x="160" y="203"/>
                    <a:pt x="156" y="204"/>
                    <a:pt x="154" y="204"/>
                  </a:cubicBezTo>
                  <a:cubicBezTo>
                    <a:pt x="150" y="204"/>
                    <a:pt x="143" y="204"/>
                    <a:pt x="139" y="205"/>
                  </a:cubicBezTo>
                  <a:cubicBezTo>
                    <a:pt x="139" y="204"/>
                    <a:pt x="139" y="204"/>
                    <a:pt x="139" y="204"/>
                  </a:cubicBezTo>
                  <a:cubicBezTo>
                    <a:pt x="135" y="205"/>
                    <a:pt x="130" y="204"/>
                    <a:pt x="124" y="204"/>
                  </a:cubicBezTo>
                  <a:cubicBezTo>
                    <a:pt x="124" y="204"/>
                    <a:pt x="123" y="203"/>
                    <a:pt x="121" y="203"/>
                  </a:cubicBezTo>
                  <a:cubicBezTo>
                    <a:pt x="118" y="204"/>
                    <a:pt x="117" y="204"/>
                    <a:pt x="112" y="205"/>
                  </a:cubicBezTo>
                  <a:cubicBezTo>
                    <a:pt x="109" y="205"/>
                    <a:pt x="104" y="205"/>
                    <a:pt x="101" y="204"/>
                  </a:cubicBezTo>
                  <a:cubicBezTo>
                    <a:pt x="90" y="205"/>
                    <a:pt x="78" y="205"/>
                    <a:pt x="65" y="205"/>
                  </a:cubicBezTo>
                  <a:cubicBezTo>
                    <a:pt x="65" y="205"/>
                    <a:pt x="65" y="205"/>
                    <a:pt x="65" y="205"/>
                  </a:cubicBezTo>
                  <a:cubicBezTo>
                    <a:pt x="53" y="206"/>
                    <a:pt x="38" y="205"/>
                    <a:pt x="28" y="205"/>
                  </a:cubicBezTo>
                  <a:cubicBezTo>
                    <a:pt x="29" y="204"/>
                    <a:pt x="29" y="204"/>
                    <a:pt x="29" y="204"/>
                  </a:cubicBezTo>
                  <a:cubicBezTo>
                    <a:pt x="26" y="204"/>
                    <a:pt x="22" y="205"/>
                    <a:pt x="23" y="205"/>
                  </a:cubicBezTo>
                  <a:cubicBezTo>
                    <a:pt x="20" y="205"/>
                    <a:pt x="15" y="206"/>
                    <a:pt x="13" y="205"/>
                  </a:cubicBezTo>
                  <a:cubicBezTo>
                    <a:pt x="8" y="203"/>
                    <a:pt x="12" y="210"/>
                    <a:pt x="3" y="201"/>
                  </a:cubicBezTo>
                  <a:cubicBezTo>
                    <a:pt x="4" y="195"/>
                    <a:pt x="3" y="192"/>
                    <a:pt x="3" y="186"/>
                  </a:cubicBezTo>
                  <a:cubicBezTo>
                    <a:pt x="3" y="188"/>
                    <a:pt x="3" y="188"/>
                    <a:pt x="3" y="188"/>
                  </a:cubicBezTo>
                  <a:cubicBezTo>
                    <a:pt x="3" y="189"/>
                    <a:pt x="4" y="189"/>
                    <a:pt x="4" y="187"/>
                  </a:cubicBezTo>
                  <a:cubicBezTo>
                    <a:pt x="4" y="185"/>
                    <a:pt x="4" y="179"/>
                    <a:pt x="3" y="181"/>
                  </a:cubicBezTo>
                  <a:cubicBezTo>
                    <a:pt x="4" y="175"/>
                    <a:pt x="2" y="166"/>
                    <a:pt x="3" y="160"/>
                  </a:cubicBezTo>
                  <a:cubicBezTo>
                    <a:pt x="3" y="160"/>
                    <a:pt x="3" y="159"/>
                    <a:pt x="3" y="158"/>
                  </a:cubicBezTo>
                  <a:cubicBezTo>
                    <a:pt x="3" y="152"/>
                    <a:pt x="3" y="146"/>
                    <a:pt x="3" y="142"/>
                  </a:cubicBezTo>
                  <a:cubicBezTo>
                    <a:pt x="3" y="141"/>
                    <a:pt x="3" y="143"/>
                    <a:pt x="3" y="141"/>
                  </a:cubicBezTo>
                  <a:cubicBezTo>
                    <a:pt x="3" y="139"/>
                    <a:pt x="3" y="141"/>
                    <a:pt x="3" y="139"/>
                  </a:cubicBezTo>
                  <a:cubicBezTo>
                    <a:pt x="2" y="130"/>
                    <a:pt x="3" y="120"/>
                    <a:pt x="3" y="112"/>
                  </a:cubicBezTo>
                  <a:cubicBezTo>
                    <a:pt x="3" y="97"/>
                    <a:pt x="3" y="81"/>
                    <a:pt x="3" y="67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2" y="62"/>
                    <a:pt x="4" y="56"/>
                    <a:pt x="3" y="52"/>
                  </a:cubicBezTo>
                  <a:cubicBezTo>
                    <a:pt x="3" y="51"/>
                    <a:pt x="3" y="48"/>
                    <a:pt x="3" y="49"/>
                  </a:cubicBezTo>
                  <a:cubicBezTo>
                    <a:pt x="3" y="45"/>
                    <a:pt x="4" y="38"/>
                    <a:pt x="3" y="33"/>
                  </a:cubicBezTo>
                  <a:cubicBezTo>
                    <a:pt x="3" y="34"/>
                    <a:pt x="3" y="34"/>
                    <a:pt x="3" y="34"/>
                  </a:cubicBezTo>
                  <a:cubicBezTo>
                    <a:pt x="4" y="28"/>
                    <a:pt x="3" y="23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17"/>
                    <a:pt x="3" y="14"/>
                    <a:pt x="4" y="13"/>
                  </a:cubicBezTo>
                  <a:cubicBezTo>
                    <a:pt x="4" y="11"/>
                    <a:pt x="3" y="12"/>
                    <a:pt x="4" y="13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6"/>
                    <a:pt x="0" y="9"/>
                    <a:pt x="8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50" y="3"/>
                    <a:pt x="41" y="4"/>
                    <a:pt x="48" y="3"/>
                  </a:cubicBezTo>
                  <a:cubicBezTo>
                    <a:pt x="49" y="3"/>
                    <a:pt x="49" y="2"/>
                    <a:pt x="49" y="3"/>
                  </a:cubicBezTo>
                  <a:cubicBezTo>
                    <a:pt x="52" y="2"/>
                    <a:pt x="53" y="4"/>
                    <a:pt x="56" y="3"/>
                  </a:cubicBezTo>
                  <a:cubicBezTo>
                    <a:pt x="55" y="3"/>
                    <a:pt x="57" y="3"/>
                    <a:pt x="57" y="3"/>
                  </a:cubicBezTo>
                  <a:cubicBezTo>
                    <a:pt x="63" y="3"/>
                    <a:pt x="64" y="4"/>
                    <a:pt x="69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74" y="2"/>
                    <a:pt x="80" y="3"/>
                    <a:pt x="85" y="2"/>
                  </a:cubicBezTo>
                  <a:cubicBezTo>
                    <a:pt x="114" y="2"/>
                    <a:pt x="143" y="1"/>
                    <a:pt x="172" y="1"/>
                  </a:cubicBezTo>
                  <a:cubicBezTo>
                    <a:pt x="201" y="1"/>
                    <a:pt x="229" y="0"/>
                    <a:pt x="259" y="1"/>
                  </a:cubicBezTo>
                  <a:cubicBezTo>
                    <a:pt x="266" y="2"/>
                    <a:pt x="266" y="2"/>
                    <a:pt x="274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4" y="1"/>
                    <a:pt x="279" y="2"/>
                    <a:pt x="279" y="1"/>
                  </a:cubicBezTo>
                  <a:cubicBezTo>
                    <a:pt x="287" y="1"/>
                    <a:pt x="287" y="1"/>
                    <a:pt x="287" y="1"/>
                  </a:cubicBezTo>
                  <a:cubicBezTo>
                    <a:pt x="289" y="1"/>
                    <a:pt x="289" y="1"/>
                    <a:pt x="289" y="1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300" y="11"/>
                    <a:pt x="294" y="4"/>
                    <a:pt x="296" y="6"/>
                  </a:cubicBezTo>
                  <a:cubicBezTo>
                    <a:pt x="296" y="6"/>
                    <a:pt x="296" y="6"/>
                    <a:pt x="296" y="6"/>
                  </a:cubicBezTo>
                  <a:cubicBezTo>
                    <a:pt x="296" y="6"/>
                    <a:pt x="296" y="6"/>
                    <a:pt x="296" y="6"/>
                  </a:cubicBezTo>
                  <a:cubicBezTo>
                    <a:pt x="296" y="6"/>
                    <a:pt x="296" y="6"/>
                    <a:pt x="296" y="6"/>
                  </a:cubicBezTo>
                  <a:cubicBezTo>
                    <a:pt x="296" y="6"/>
                    <a:pt x="296" y="6"/>
                    <a:pt x="296" y="6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6" y="15"/>
                    <a:pt x="296" y="21"/>
                    <a:pt x="296" y="26"/>
                  </a:cubicBezTo>
                  <a:cubicBezTo>
                    <a:pt x="296" y="24"/>
                    <a:pt x="295" y="24"/>
                    <a:pt x="295" y="26"/>
                  </a:cubicBezTo>
                  <a:cubicBezTo>
                    <a:pt x="296" y="28"/>
                    <a:pt x="296" y="28"/>
                    <a:pt x="296" y="2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295" y="30"/>
                    <a:pt x="296" y="31"/>
                    <a:pt x="296" y="30"/>
                  </a:cubicBezTo>
                  <a:cubicBezTo>
                    <a:pt x="297" y="58"/>
                    <a:pt x="295" y="85"/>
                    <a:pt x="295" y="113"/>
                  </a:cubicBezTo>
                  <a:cubicBezTo>
                    <a:pt x="295" y="119"/>
                    <a:pt x="295" y="128"/>
                    <a:pt x="296" y="136"/>
                  </a:cubicBezTo>
                  <a:cubicBezTo>
                    <a:pt x="295" y="157"/>
                    <a:pt x="294" y="175"/>
                    <a:pt x="294" y="197"/>
                  </a:cubicBezTo>
                  <a:cubicBezTo>
                    <a:pt x="294" y="197"/>
                    <a:pt x="292" y="194"/>
                    <a:pt x="292" y="18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endParaRPr lang="pl-PL" sz="1350">
                <a:solidFill>
                  <a:srgbClr val="575757"/>
                </a:solidFill>
                <a:latin typeface="GE Inspira Pitch"/>
              </a:endParaRPr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xmlns="" id="{526109A1-C64D-4B72-B355-D4A6216B87F8}"/>
                </a:ext>
              </a:extLst>
            </p:cNvPr>
            <p:cNvGrpSpPr/>
            <p:nvPr/>
          </p:nvGrpSpPr>
          <p:grpSpPr>
            <a:xfrm>
              <a:off x="545889" y="404941"/>
              <a:ext cx="2108204" cy="1917660"/>
              <a:chOff x="8468613" y="2158150"/>
              <a:chExt cx="1864994" cy="1696431"/>
            </a:xfrm>
          </p:grpSpPr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xmlns="" id="{4FFF81BD-0453-4B22-A28C-6657103831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28291" b="18678"/>
              <a:stretch/>
            </p:blipFill>
            <p:spPr>
              <a:xfrm>
                <a:off x="8468613" y="3032229"/>
                <a:ext cx="1864994" cy="822352"/>
              </a:xfrm>
              <a:prstGeom prst="rect">
                <a:avLst/>
              </a:prstGeom>
            </p:spPr>
          </p:pic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xmlns="" id="{5E0DECF5-38DE-4786-9CEC-07F9D32B08C1}"/>
                  </a:ext>
                </a:extLst>
              </p:cNvPr>
              <p:cNvGrpSpPr/>
              <p:nvPr/>
            </p:nvGrpSpPr>
            <p:grpSpPr>
              <a:xfrm>
                <a:off x="8892567" y="2158150"/>
                <a:ext cx="995604" cy="1104268"/>
                <a:chOff x="8892567" y="2158150"/>
                <a:chExt cx="995604" cy="1104268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xmlns="" id="{59587E92-8AAF-4577-A41B-18D362634725}"/>
                    </a:ext>
                  </a:extLst>
                </p:cNvPr>
                <p:cNvSpPr/>
                <p:nvPr/>
              </p:nvSpPr>
              <p:spPr>
                <a:xfrm>
                  <a:off x="8892567" y="2158150"/>
                  <a:ext cx="995604" cy="9956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bg1"/>
                    </a:gs>
                    <a:gs pos="100000">
                      <a:srgbClr val="F2F2F2"/>
                    </a:gs>
                  </a:gsLst>
                  <a:lin ang="5400000" scaled="1"/>
                  <a:tileRect/>
                </a:gradFill>
                <a:ln>
                  <a:gradFill flip="none" rotWithShape="1">
                    <a:gsLst>
                      <a:gs pos="100000">
                        <a:schemeClr val="accent3">
                          <a:lumMod val="5000"/>
                          <a:lumOff val="95000"/>
                        </a:schemeClr>
                      </a:gs>
                      <a:gs pos="0">
                        <a:schemeClr val="accent3">
                          <a:lumMod val="30000"/>
                          <a:lumOff val="70000"/>
                        </a:schemeClr>
                      </a:gs>
                    </a:gsLst>
                    <a:lin ang="5400000" scaled="1"/>
                    <a:tileRect/>
                  </a:gra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pic>
              <p:nvPicPr>
                <p:cNvPr id="116" name="Picture 115">
                  <a:extLst>
                    <a:ext uri="{FF2B5EF4-FFF2-40B4-BE49-F238E27FC236}">
                      <a16:creationId xmlns:a16="http://schemas.microsoft.com/office/drawing/2014/main" xmlns="" id="{90D7BA1B-3635-4141-B2A6-248548DAAB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369" r="4001"/>
                <a:stretch/>
              </p:blipFill>
              <p:spPr>
                <a:xfrm>
                  <a:off x="9023470" y="2169699"/>
                  <a:ext cx="720286" cy="1092719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57E84846-2713-4564-8897-004C27635466}"/>
              </a:ext>
            </a:extLst>
          </p:cNvPr>
          <p:cNvSpPr txBox="1"/>
          <p:nvPr/>
        </p:nvSpPr>
        <p:spPr>
          <a:xfrm>
            <a:off x="3349608" y="225784"/>
            <a:ext cx="8504950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600" b="1" dirty="0">
                <a:solidFill>
                  <a:schemeClr val="accent1"/>
                </a:solidFill>
              </a:rPr>
              <a:t>Lifeline Telemedicine Suite</a:t>
            </a:r>
            <a:r>
              <a:rPr lang="en-US" sz="1600" dirty="0">
                <a:solidFill>
                  <a:schemeClr val="accent1"/>
                </a:solidFill>
              </a:rPr>
              <a:t> provides a Single Platform for Real-time Integrated Clinical workflows with Audio Video Capability with Operational &amp; Business workflows for qualitative and quantitative patient Interactions in todays virtual world.</a:t>
            </a:r>
          </a:p>
          <a:p>
            <a:pPr algn="just"/>
            <a:endParaRPr lang="en-US" sz="1600" dirty="0">
              <a:solidFill>
                <a:schemeClr val="accent1"/>
              </a:solidFill>
            </a:endParaRPr>
          </a:p>
          <a:p>
            <a:pPr algn="just"/>
            <a:r>
              <a:rPr lang="en-US" sz="1600" dirty="0">
                <a:solidFill>
                  <a:schemeClr val="accent1"/>
                </a:solidFill>
              </a:rPr>
              <a:t>Our </a:t>
            </a:r>
            <a:r>
              <a:rPr lang="en-US" sz="1600" b="1" dirty="0">
                <a:solidFill>
                  <a:schemeClr val="accent1"/>
                </a:solidFill>
              </a:rPr>
              <a:t>Tele-Medicine</a:t>
            </a:r>
            <a:r>
              <a:rPr lang="en-US" sz="1600" dirty="0">
                <a:solidFill>
                  <a:schemeClr val="accent1"/>
                </a:solidFill>
              </a:rPr>
              <a:t> and </a:t>
            </a:r>
            <a:r>
              <a:rPr lang="en-US" sz="1600" b="1" dirty="0">
                <a:solidFill>
                  <a:schemeClr val="accent1"/>
                </a:solidFill>
              </a:rPr>
              <a:t>Tele-Consultation</a:t>
            </a:r>
            <a:r>
              <a:rPr lang="en-US" sz="1600" dirty="0">
                <a:solidFill>
                  <a:schemeClr val="accent1"/>
                </a:solidFill>
              </a:rPr>
              <a:t> solutions bring patients virtually to your clinicians helping you make clinical assessment, decisions and facilitating faster diagnosing, and as a result, improving patient outcomes.</a:t>
            </a:r>
          </a:p>
          <a:p>
            <a:pPr algn="just"/>
            <a:endParaRPr lang="en-US" sz="1600" dirty="0">
              <a:solidFill>
                <a:schemeClr val="accent1"/>
              </a:solidFill>
            </a:endParaRPr>
          </a:p>
          <a:p>
            <a:pPr algn="just"/>
            <a:r>
              <a:rPr lang="en-US" sz="1600" dirty="0">
                <a:solidFill>
                  <a:schemeClr val="accent1"/>
                </a:solidFill>
              </a:rPr>
              <a:t>We help you bridge the gap between your Clinicians and your patient like they you right in person by integrating technology and clinical tools in todays  dynamic and connected world.</a:t>
            </a:r>
          </a:p>
        </p:txBody>
      </p:sp>
      <p:grpSp>
        <p:nvGrpSpPr>
          <p:cNvPr id="10258" name="Group 10257">
            <a:extLst>
              <a:ext uri="{FF2B5EF4-FFF2-40B4-BE49-F238E27FC236}">
                <a16:creationId xmlns:a16="http://schemas.microsoft.com/office/drawing/2014/main" xmlns="" id="{74B8FA44-0973-4813-9C8A-0105A0D25A9F}"/>
              </a:ext>
            </a:extLst>
          </p:cNvPr>
          <p:cNvGrpSpPr/>
          <p:nvPr/>
        </p:nvGrpSpPr>
        <p:grpSpPr>
          <a:xfrm>
            <a:off x="9350060" y="2853550"/>
            <a:ext cx="2672148" cy="1609246"/>
            <a:chOff x="9350060" y="2853550"/>
            <a:chExt cx="2672148" cy="1609246"/>
          </a:xfrm>
        </p:grpSpPr>
        <p:sp>
          <p:nvSpPr>
            <p:cNvPr id="10" name="Freeform 113">
              <a:extLst>
                <a:ext uri="{FF2B5EF4-FFF2-40B4-BE49-F238E27FC236}">
                  <a16:creationId xmlns:a16="http://schemas.microsoft.com/office/drawing/2014/main" xmlns="" id="{3F56F732-55D4-433E-854B-FEA45C683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0060" y="2853550"/>
              <a:ext cx="2672148" cy="740988"/>
            </a:xfrm>
            <a:custGeom>
              <a:avLst/>
              <a:gdLst/>
              <a:ahLst/>
              <a:cxnLst>
                <a:cxn ang="0">
                  <a:pos x="299" y="100"/>
                </a:cxn>
                <a:cxn ang="0">
                  <a:pos x="298" y="38"/>
                </a:cxn>
                <a:cxn ang="0">
                  <a:pos x="295" y="21"/>
                </a:cxn>
                <a:cxn ang="0">
                  <a:pos x="277" y="19"/>
                </a:cxn>
                <a:cxn ang="0">
                  <a:pos x="208" y="20"/>
                </a:cxn>
                <a:cxn ang="0">
                  <a:pos x="183" y="20"/>
                </a:cxn>
                <a:cxn ang="0">
                  <a:pos x="151" y="17"/>
                </a:cxn>
                <a:cxn ang="0">
                  <a:pos x="117" y="21"/>
                </a:cxn>
                <a:cxn ang="0">
                  <a:pos x="104" y="21"/>
                </a:cxn>
                <a:cxn ang="0">
                  <a:pos x="72" y="23"/>
                </a:cxn>
                <a:cxn ang="0">
                  <a:pos x="41" y="24"/>
                </a:cxn>
                <a:cxn ang="0">
                  <a:pos x="25" y="24"/>
                </a:cxn>
                <a:cxn ang="0">
                  <a:pos x="13" y="24"/>
                </a:cxn>
                <a:cxn ang="0">
                  <a:pos x="19" y="19"/>
                </a:cxn>
                <a:cxn ang="0">
                  <a:pos x="18" y="51"/>
                </a:cxn>
                <a:cxn ang="0">
                  <a:pos x="18" y="87"/>
                </a:cxn>
                <a:cxn ang="0">
                  <a:pos x="16" y="104"/>
                </a:cxn>
                <a:cxn ang="0">
                  <a:pos x="19" y="116"/>
                </a:cxn>
                <a:cxn ang="0">
                  <a:pos x="18" y="127"/>
                </a:cxn>
                <a:cxn ang="0">
                  <a:pos x="19" y="146"/>
                </a:cxn>
                <a:cxn ang="0">
                  <a:pos x="19" y="193"/>
                </a:cxn>
                <a:cxn ang="0">
                  <a:pos x="20" y="212"/>
                </a:cxn>
                <a:cxn ang="0">
                  <a:pos x="20" y="215"/>
                </a:cxn>
                <a:cxn ang="0">
                  <a:pos x="15" y="208"/>
                </a:cxn>
                <a:cxn ang="0">
                  <a:pos x="61" y="208"/>
                </a:cxn>
                <a:cxn ang="0">
                  <a:pos x="76" y="208"/>
                </a:cxn>
                <a:cxn ang="0">
                  <a:pos x="87" y="209"/>
                </a:cxn>
                <a:cxn ang="0">
                  <a:pos x="99" y="208"/>
                </a:cxn>
                <a:cxn ang="0">
                  <a:pos x="117" y="205"/>
                </a:cxn>
                <a:cxn ang="0">
                  <a:pos x="127" y="208"/>
                </a:cxn>
                <a:cxn ang="0">
                  <a:pos x="140" y="205"/>
                </a:cxn>
                <a:cxn ang="0">
                  <a:pos x="160" y="208"/>
                </a:cxn>
                <a:cxn ang="0">
                  <a:pos x="166" y="208"/>
                </a:cxn>
                <a:cxn ang="0">
                  <a:pos x="173" y="208"/>
                </a:cxn>
                <a:cxn ang="0">
                  <a:pos x="185" y="209"/>
                </a:cxn>
                <a:cxn ang="0">
                  <a:pos x="210" y="211"/>
                </a:cxn>
                <a:cxn ang="0">
                  <a:pos x="227" y="211"/>
                </a:cxn>
                <a:cxn ang="0">
                  <a:pos x="255" y="213"/>
                </a:cxn>
                <a:cxn ang="0">
                  <a:pos x="277" y="214"/>
                </a:cxn>
                <a:cxn ang="0">
                  <a:pos x="262" y="218"/>
                </a:cxn>
                <a:cxn ang="0">
                  <a:pos x="242" y="217"/>
                </a:cxn>
                <a:cxn ang="0">
                  <a:pos x="164" y="218"/>
                </a:cxn>
                <a:cxn ang="0">
                  <a:pos x="115" y="221"/>
                </a:cxn>
                <a:cxn ang="0">
                  <a:pos x="17" y="221"/>
                </a:cxn>
                <a:cxn ang="0">
                  <a:pos x="6" y="215"/>
                </a:cxn>
                <a:cxn ang="0">
                  <a:pos x="6" y="197"/>
                </a:cxn>
                <a:cxn ang="0">
                  <a:pos x="6" y="152"/>
                </a:cxn>
                <a:cxn ang="0">
                  <a:pos x="5" y="45"/>
                </a:cxn>
                <a:cxn ang="0">
                  <a:pos x="6" y="20"/>
                </a:cxn>
                <a:cxn ang="0">
                  <a:pos x="13" y="12"/>
                </a:cxn>
                <a:cxn ang="0">
                  <a:pos x="61" y="14"/>
                </a:cxn>
                <a:cxn ang="0">
                  <a:pos x="277" y="10"/>
                </a:cxn>
                <a:cxn ang="0">
                  <a:pos x="297" y="10"/>
                </a:cxn>
                <a:cxn ang="0">
                  <a:pos x="306" y="20"/>
                </a:cxn>
                <a:cxn ang="0">
                  <a:pos x="306" y="144"/>
                </a:cxn>
              </a:cxnLst>
              <a:rect l="0" t="0" r="r" b="b"/>
              <a:pathLst>
                <a:path w="309" h="223">
                  <a:moveTo>
                    <a:pt x="299" y="193"/>
                  </a:moveTo>
                  <a:cubicBezTo>
                    <a:pt x="295" y="182"/>
                    <a:pt x="299" y="167"/>
                    <a:pt x="296" y="155"/>
                  </a:cubicBezTo>
                  <a:cubicBezTo>
                    <a:pt x="296" y="154"/>
                    <a:pt x="299" y="156"/>
                    <a:pt x="298" y="152"/>
                  </a:cubicBezTo>
                  <a:cubicBezTo>
                    <a:pt x="295" y="141"/>
                    <a:pt x="297" y="122"/>
                    <a:pt x="299" y="108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6"/>
                    <a:pt x="298" y="103"/>
                    <a:pt x="298" y="100"/>
                  </a:cubicBezTo>
                  <a:cubicBezTo>
                    <a:pt x="299" y="100"/>
                    <a:pt x="299" y="101"/>
                    <a:pt x="299" y="100"/>
                  </a:cubicBezTo>
                  <a:cubicBezTo>
                    <a:pt x="298" y="99"/>
                    <a:pt x="299" y="95"/>
                    <a:pt x="298" y="93"/>
                  </a:cubicBezTo>
                  <a:cubicBezTo>
                    <a:pt x="299" y="92"/>
                    <a:pt x="299" y="92"/>
                    <a:pt x="300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296" y="85"/>
                    <a:pt x="299" y="78"/>
                    <a:pt x="297" y="72"/>
                  </a:cubicBezTo>
                  <a:cubicBezTo>
                    <a:pt x="298" y="72"/>
                    <a:pt x="298" y="73"/>
                    <a:pt x="298" y="72"/>
                  </a:cubicBezTo>
                  <a:cubicBezTo>
                    <a:pt x="296" y="62"/>
                    <a:pt x="297" y="49"/>
                    <a:pt x="296" y="38"/>
                  </a:cubicBezTo>
                  <a:cubicBezTo>
                    <a:pt x="296" y="39"/>
                    <a:pt x="297" y="39"/>
                    <a:pt x="298" y="38"/>
                  </a:cubicBezTo>
                  <a:cubicBezTo>
                    <a:pt x="296" y="38"/>
                    <a:pt x="296" y="34"/>
                    <a:pt x="296" y="31"/>
                  </a:cubicBezTo>
                  <a:cubicBezTo>
                    <a:pt x="297" y="30"/>
                    <a:pt x="294" y="26"/>
                    <a:pt x="295" y="23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295" y="22"/>
                    <a:pt x="295" y="21"/>
                    <a:pt x="295" y="20"/>
                  </a:cubicBezTo>
                  <a:cubicBezTo>
                    <a:pt x="295" y="19"/>
                    <a:pt x="295" y="19"/>
                    <a:pt x="295" y="19"/>
                  </a:cubicBezTo>
                  <a:cubicBezTo>
                    <a:pt x="299" y="22"/>
                    <a:pt x="296" y="20"/>
                    <a:pt x="296" y="21"/>
                  </a:cubicBezTo>
                  <a:cubicBezTo>
                    <a:pt x="296" y="21"/>
                    <a:pt x="295" y="21"/>
                    <a:pt x="295" y="21"/>
                  </a:cubicBezTo>
                  <a:cubicBezTo>
                    <a:pt x="293" y="20"/>
                    <a:pt x="293" y="20"/>
                    <a:pt x="293" y="20"/>
                  </a:cubicBezTo>
                  <a:cubicBezTo>
                    <a:pt x="292" y="22"/>
                    <a:pt x="289" y="19"/>
                    <a:pt x="287" y="20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1"/>
                    <a:pt x="284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78" y="21"/>
                    <a:pt x="275" y="20"/>
                    <a:pt x="275" y="21"/>
                  </a:cubicBezTo>
                  <a:cubicBezTo>
                    <a:pt x="274" y="20"/>
                    <a:pt x="280" y="21"/>
                    <a:pt x="277" y="19"/>
                  </a:cubicBezTo>
                  <a:cubicBezTo>
                    <a:pt x="263" y="20"/>
                    <a:pt x="247" y="20"/>
                    <a:pt x="233" y="20"/>
                  </a:cubicBezTo>
                  <a:cubicBezTo>
                    <a:pt x="231" y="19"/>
                    <a:pt x="230" y="19"/>
                    <a:pt x="230" y="19"/>
                  </a:cubicBezTo>
                  <a:cubicBezTo>
                    <a:pt x="228" y="19"/>
                    <a:pt x="224" y="19"/>
                    <a:pt x="223" y="20"/>
                  </a:cubicBezTo>
                  <a:cubicBezTo>
                    <a:pt x="223" y="20"/>
                    <a:pt x="222" y="19"/>
                    <a:pt x="221" y="19"/>
                  </a:cubicBezTo>
                  <a:cubicBezTo>
                    <a:pt x="218" y="18"/>
                    <a:pt x="218" y="21"/>
                    <a:pt x="215" y="20"/>
                  </a:cubicBezTo>
                  <a:cubicBezTo>
                    <a:pt x="216" y="19"/>
                    <a:pt x="217" y="19"/>
                    <a:pt x="216" y="18"/>
                  </a:cubicBezTo>
                  <a:cubicBezTo>
                    <a:pt x="214" y="20"/>
                    <a:pt x="211" y="19"/>
                    <a:pt x="208" y="20"/>
                  </a:cubicBezTo>
                  <a:cubicBezTo>
                    <a:pt x="208" y="20"/>
                    <a:pt x="209" y="19"/>
                    <a:pt x="209" y="19"/>
                  </a:cubicBezTo>
                  <a:cubicBezTo>
                    <a:pt x="205" y="20"/>
                    <a:pt x="203" y="19"/>
                    <a:pt x="200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196" y="17"/>
                    <a:pt x="200" y="20"/>
                    <a:pt x="196" y="20"/>
                  </a:cubicBezTo>
                  <a:cubicBezTo>
                    <a:pt x="197" y="20"/>
                    <a:pt x="196" y="19"/>
                    <a:pt x="196" y="19"/>
                  </a:cubicBezTo>
                  <a:cubicBezTo>
                    <a:pt x="193" y="20"/>
                    <a:pt x="187" y="20"/>
                    <a:pt x="183" y="20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79" y="20"/>
                    <a:pt x="175" y="20"/>
                    <a:pt x="171" y="20"/>
                  </a:cubicBezTo>
                  <a:cubicBezTo>
                    <a:pt x="169" y="20"/>
                    <a:pt x="171" y="18"/>
                    <a:pt x="167" y="19"/>
                  </a:cubicBezTo>
                  <a:cubicBezTo>
                    <a:pt x="167" y="20"/>
                    <a:pt x="160" y="19"/>
                    <a:pt x="162" y="21"/>
                  </a:cubicBezTo>
                  <a:cubicBezTo>
                    <a:pt x="159" y="21"/>
                    <a:pt x="153" y="20"/>
                    <a:pt x="150" y="21"/>
                  </a:cubicBezTo>
                  <a:cubicBezTo>
                    <a:pt x="152" y="20"/>
                    <a:pt x="149" y="19"/>
                    <a:pt x="152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7"/>
                    <a:pt x="152" y="18"/>
                    <a:pt x="151" y="17"/>
                  </a:cubicBezTo>
                  <a:cubicBezTo>
                    <a:pt x="150" y="17"/>
                    <a:pt x="145" y="18"/>
                    <a:pt x="144" y="17"/>
                  </a:cubicBezTo>
                  <a:cubicBezTo>
                    <a:pt x="141" y="19"/>
                    <a:pt x="138" y="21"/>
                    <a:pt x="134" y="21"/>
                  </a:cubicBezTo>
                  <a:cubicBezTo>
                    <a:pt x="136" y="20"/>
                    <a:pt x="133" y="19"/>
                    <a:pt x="134" y="19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6" y="22"/>
                    <a:pt x="128" y="21"/>
                    <a:pt x="125" y="21"/>
                  </a:cubicBezTo>
                  <a:cubicBezTo>
                    <a:pt x="125" y="21"/>
                    <a:pt x="124" y="22"/>
                    <a:pt x="124" y="22"/>
                  </a:cubicBezTo>
                  <a:cubicBezTo>
                    <a:pt x="123" y="22"/>
                    <a:pt x="118" y="23"/>
                    <a:pt x="117" y="21"/>
                  </a:cubicBezTo>
                  <a:cubicBezTo>
                    <a:pt x="116" y="20"/>
                    <a:pt x="119" y="20"/>
                    <a:pt x="118" y="20"/>
                  </a:cubicBezTo>
                  <a:cubicBezTo>
                    <a:pt x="115" y="20"/>
                    <a:pt x="115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07" y="21"/>
                    <a:pt x="109" y="22"/>
                  </a:cubicBezTo>
                  <a:cubicBezTo>
                    <a:pt x="110" y="22"/>
                    <a:pt x="108" y="21"/>
                    <a:pt x="110" y="21"/>
                  </a:cubicBezTo>
                  <a:cubicBezTo>
                    <a:pt x="109" y="22"/>
                    <a:pt x="105" y="23"/>
                    <a:pt x="103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0" y="23"/>
                    <a:pt x="96" y="23"/>
                    <a:pt x="92" y="24"/>
                  </a:cubicBezTo>
                  <a:cubicBezTo>
                    <a:pt x="92" y="25"/>
                    <a:pt x="94" y="22"/>
                    <a:pt x="94" y="23"/>
                  </a:cubicBezTo>
                  <a:cubicBezTo>
                    <a:pt x="89" y="22"/>
                    <a:pt x="83" y="24"/>
                    <a:pt x="79" y="23"/>
                  </a:cubicBezTo>
                  <a:cubicBezTo>
                    <a:pt x="79" y="23"/>
                    <a:pt x="79" y="24"/>
                    <a:pt x="79" y="24"/>
                  </a:cubicBezTo>
                  <a:cubicBezTo>
                    <a:pt x="76" y="24"/>
                    <a:pt x="77" y="22"/>
                    <a:pt x="75" y="23"/>
                  </a:cubicBezTo>
                  <a:cubicBezTo>
                    <a:pt x="75" y="22"/>
                    <a:pt x="73" y="23"/>
                    <a:pt x="71" y="23"/>
                  </a:cubicBezTo>
                  <a:cubicBezTo>
                    <a:pt x="70" y="24"/>
                    <a:pt x="71" y="23"/>
                    <a:pt x="72" y="23"/>
                  </a:cubicBezTo>
                  <a:cubicBezTo>
                    <a:pt x="70" y="23"/>
                    <a:pt x="60" y="25"/>
                    <a:pt x="54" y="24"/>
                  </a:cubicBezTo>
                  <a:cubicBezTo>
                    <a:pt x="55" y="24"/>
                    <a:pt x="51" y="25"/>
                    <a:pt x="50" y="25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3"/>
                    <a:pt x="46" y="24"/>
                    <a:pt x="46" y="23"/>
                  </a:cubicBezTo>
                  <a:cubicBezTo>
                    <a:pt x="43" y="25"/>
                    <a:pt x="56" y="22"/>
                    <a:pt x="53" y="23"/>
                  </a:cubicBezTo>
                  <a:cubicBezTo>
                    <a:pt x="52" y="22"/>
                    <a:pt x="47" y="25"/>
                    <a:pt x="48" y="23"/>
                  </a:cubicBezTo>
                  <a:cubicBezTo>
                    <a:pt x="46" y="23"/>
                    <a:pt x="43" y="25"/>
                    <a:pt x="41" y="24"/>
                  </a:cubicBezTo>
                  <a:cubicBezTo>
                    <a:pt x="41" y="24"/>
                    <a:pt x="43" y="22"/>
                    <a:pt x="41" y="22"/>
                  </a:cubicBezTo>
                  <a:cubicBezTo>
                    <a:pt x="37" y="22"/>
                    <a:pt x="40" y="23"/>
                    <a:pt x="37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2" y="23"/>
                    <a:pt x="33" y="25"/>
                  </a:cubicBezTo>
                  <a:cubicBezTo>
                    <a:pt x="33" y="24"/>
                    <a:pt x="28" y="25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6"/>
                    <a:pt x="20" y="23"/>
                    <a:pt x="1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2"/>
                    <a:pt x="7" y="3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21"/>
                    <a:pt x="18" y="23"/>
                    <a:pt x="18" y="23"/>
                  </a:cubicBezTo>
                  <a:cubicBezTo>
                    <a:pt x="18" y="26"/>
                    <a:pt x="19" y="28"/>
                    <a:pt x="19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7" y="31"/>
                    <a:pt x="18" y="32"/>
                    <a:pt x="18" y="34"/>
                  </a:cubicBezTo>
                  <a:cubicBezTo>
                    <a:pt x="18" y="33"/>
                    <a:pt x="17" y="37"/>
                    <a:pt x="16" y="39"/>
                  </a:cubicBezTo>
                  <a:cubicBezTo>
                    <a:pt x="17" y="42"/>
                    <a:pt x="18" y="41"/>
                    <a:pt x="19" y="41"/>
                  </a:cubicBezTo>
                  <a:cubicBezTo>
                    <a:pt x="16" y="43"/>
                    <a:pt x="20" y="48"/>
                    <a:pt x="18" y="51"/>
                  </a:cubicBezTo>
                  <a:cubicBezTo>
                    <a:pt x="18" y="50"/>
                    <a:pt x="17" y="47"/>
                    <a:pt x="16" y="50"/>
                  </a:cubicBezTo>
                  <a:cubicBezTo>
                    <a:pt x="14" y="52"/>
                    <a:pt x="18" y="54"/>
                    <a:pt x="17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9"/>
                    <a:pt x="20" y="63"/>
                    <a:pt x="18" y="62"/>
                  </a:cubicBezTo>
                  <a:cubicBezTo>
                    <a:pt x="19" y="63"/>
                    <a:pt x="17" y="67"/>
                    <a:pt x="19" y="66"/>
                  </a:cubicBezTo>
                  <a:cubicBezTo>
                    <a:pt x="18" y="72"/>
                    <a:pt x="20" y="81"/>
                    <a:pt x="17" y="85"/>
                  </a:cubicBezTo>
                  <a:cubicBezTo>
                    <a:pt x="17" y="86"/>
                    <a:pt x="17" y="88"/>
                    <a:pt x="18" y="87"/>
                  </a:cubicBezTo>
                  <a:cubicBezTo>
                    <a:pt x="19" y="86"/>
                    <a:pt x="17" y="85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8" y="88"/>
                    <a:pt x="18" y="89"/>
                    <a:pt x="17" y="87"/>
                  </a:cubicBezTo>
                  <a:cubicBezTo>
                    <a:pt x="16" y="92"/>
                    <a:pt x="20" y="92"/>
                    <a:pt x="19" y="97"/>
                  </a:cubicBezTo>
                  <a:cubicBezTo>
                    <a:pt x="18" y="97"/>
                    <a:pt x="18" y="97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5"/>
                    <a:pt x="18" y="104"/>
                    <a:pt x="16" y="104"/>
                  </a:cubicBezTo>
                  <a:cubicBezTo>
                    <a:pt x="17" y="106"/>
                    <a:pt x="17" y="108"/>
                    <a:pt x="17" y="109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0"/>
                    <a:pt x="17" y="113"/>
                    <a:pt x="17" y="114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6" y="113"/>
                    <a:pt x="16" y="115"/>
                    <a:pt x="17" y="116"/>
                  </a:cubicBezTo>
                  <a:cubicBezTo>
                    <a:pt x="17" y="116"/>
                    <a:pt x="18" y="114"/>
                    <a:pt x="18" y="113"/>
                  </a:cubicBezTo>
                  <a:cubicBezTo>
                    <a:pt x="18" y="114"/>
                    <a:pt x="18" y="115"/>
                    <a:pt x="19" y="116"/>
                  </a:cubicBezTo>
                  <a:cubicBezTo>
                    <a:pt x="18" y="116"/>
                    <a:pt x="18" y="120"/>
                    <a:pt x="18" y="121"/>
                  </a:cubicBezTo>
                  <a:cubicBezTo>
                    <a:pt x="18" y="123"/>
                    <a:pt x="19" y="123"/>
                    <a:pt x="19" y="123"/>
                  </a:cubicBezTo>
                  <a:cubicBezTo>
                    <a:pt x="18" y="123"/>
                    <a:pt x="19" y="126"/>
                    <a:pt x="18" y="125"/>
                  </a:cubicBezTo>
                  <a:cubicBezTo>
                    <a:pt x="18" y="124"/>
                    <a:pt x="19" y="124"/>
                    <a:pt x="18" y="123"/>
                  </a:cubicBezTo>
                  <a:cubicBezTo>
                    <a:pt x="18" y="124"/>
                    <a:pt x="17" y="124"/>
                    <a:pt x="17" y="126"/>
                  </a:cubicBezTo>
                  <a:cubicBezTo>
                    <a:pt x="18" y="128"/>
                    <a:pt x="20" y="125"/>
                    <a:pt x="19" y="129"/>
                  </a:cubicBezTo>
                  <a:cubicBezTo>
                    <a:pt x="19" y="128"/>
                    <a:pt x="18" y="128"/>
                    <a:pt x="18" y="127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31"/>
                    <a:pt x="18" y="130"/>
                    <a:pt x="18" y="131"/>
                  </a:cubicBezTo>
                  <a:cubicBezTo>
                    <a:pt x="19" y="132"/>
                    <a:pt x="18" y="135"/>
                    <a:pt x="19" y="136"/>
                  </a:cubicBezTo>
                  <a:cubicBezTo>
                    <a:pt x="19" y="138"/>
                    <a:pt x="19" y="139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5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7"/>
                    <a:pt x="19" y="150"/>
                    <a:pt x="19" y="151"/>
                  </a:cubicBezTo>
                  <a:cubicBezTo>
                    <a:pt x="18" y="153"/>
                    <a:pt x="15" y="152"/>
                    <a:pt x="17" y="155"/>
                  </a:cubicBezTo>
                  <a:cubicBezTo>
                    <a:pt x="17" y="157"/>
                    <a:pt x="19" y="159"/>
                    <a:pt x="19" y="158"/>
                  </a:cubicBezTo>
                  <a:cubicBezTo>
                    <a:pt x="19" y="162"/>
                    <a:pt x="20" y="167"/>
                    <a:pt x="19" y="172"/>
                  </a:cubicBezTo>
                  <a:cubicBezTo>
                    <a:pt x="19" y="172"/>
                    <a:pt x="19" y="172"/>
                    <a:pt x="20" y="173"/>
                  </a:cubicBezTo>
                  <a:cubicBezTo>
                    <a:pt x="19" y="180"/>
                    <a:pt x="21" y="188"/>
                    <a:pt x="19" y="193"/>
                  </a:cubicBezTo>
                  <a:cubicBezTo>
                    <a:pt x="18" y="191"/>
                    <a:pt x="18" y="193"/>
                    <a:pt x="17" y="193"/>
                  </a:cubicBezTo>
                  <a:cubicBezTo>
                    <a:pt x="18" y="194"/>
                    <a:pt x="16" y="195"/>
                    <a:pt x="18" y="195"/>
                  </a:cubicBezTo>
                  <a:cubicBezTo>
                    <a:pt x="19" y="195"/>
                    <a:pt x="19" y="195"/>
                    <a:pt x="20" y="193"/>
                  </a:cubicBezTo>
                  <a:cubicBezTo>
                    <a:pt x="20" y="198"/>
                    <a:pt x="20" y="204"/>
                    <a:pt x="19" y="206"/>
                  </a:cubicBezTo>
                  <a:cubicBezTo>
                    <a:pt x="20" y="205"/>
                    <a:pt x="20" y="206"/>
                    <a:pt x="20" y="207"/>
                  </a:cubicBezTo>
                  <a:cubicBezTo>
                    <a:pt x="19" y="206"/>
                    <a:pt x="18" y="209"/>
                    <a:pt x="19" y="211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7" y="221"/>
                    <a:pt x="11" y="206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5" y="208"/>
                    <a:pt x="15" y="209"/>
                    <a:pt x="15" y="209"/>
                  </a:cubicBezTo>
                  <a:cubicBezTo>
                    <a:pt x="18" y="208"/>
                    <a:pt x="21" y="207"/>
                    <a:pt x="23" y="208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27" y="209"/>
                    <a:pt x="28" y="208"/>
                    <a:pt x="26" y="208"/>
                  </a:cubicBezTo>
                  <a:cubicBezTo>
                    <a:pt x="31" y="208"/>
                    <a:pt x="34" y="209"/>
                    <a:pt x="35" y="210"/>
                  </a:cubicBezTo>
                  <a:cubicBezTo>
                    <a:pt x="42" y="207"/>
                    <a:pt x="53" y="207"/>
                    <a:pt x="62" y="207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4" y="208"/>
                    <a:pt x="63" y="206"/>
                    <a:pt x="64" y="207"/>
                  </a:cubicBezTo>
                  <a:cubicBezTo>
                    <a:pt x="64" y="208"/>
                    <a:pt x="66" y="208"/>
                    <a:pt x="64" y="209"/>
                  </a:cubicBezTo>
                  <a:cubicBezTo>
                    <a:pt x="68" y="210"/>
                    <a:pt x="69" y="208"/>
                    <a:pt x="71" y="208"/>
                  </a:cubicBezTo>
                  <a:cubicBezTo>
                    <a:pt x="71" y="207"/>
                    <a:pt x="69" y="208"/>
                    <a:pt x="69" y="207"/>
                  </a:cubicBezTo>
                  <a:cubicBezTo>
                    <a:pt x="70" y="207"/>
                    <a:pt x="74" y="208"/>
                    <a:pt x="74" y="206"/>
                  </a:cubicBezTo>
                  <a:cubicBezTo>
                    <a:pt x="75" y="207"/>
                    <a:pt x="75" y="208"/>
                    <a:pt x="74" y="209"/>
                  </a:cubicBezTo>
                  <a:cubicBezTo>
                    <a:pt x="76" y="208"/>
                    <a:pt x="76" y="208"/>
                    <a:pt x="76" y="208"/>
                  </a:cubicBezTo>
                  <a:cubicBezTo>
                    <a:pt x="79" y="209"/>
                    <a:pt x="71" y="211"/>
                    <a:pt x="73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7" y="214"/>
                    <a:pt x="70" y="214"/>
                    <a:pt x="75" y="215"/>
                  </a:cubicBezTo>
                  <a:cubicBezTo>
                    <a:pt x="77" y="214"/>
                    <a:pt x="79" y="212"/>
                    <a:pt x="77" y="211"/>
                  </a:cubicBezTo>
                  <a:cubicBezTo>
                    <a:pt x="81" y="211"/>
                    <a:pt x="79" y="208"/>
                    <a:pt x="83" y="208"/>
                  </a:cubicBezTo>
                  <a:cubicBezTo>
                    <a:pt x="85" y="209"/>
                    <a:pt x="80" y="208"/>
                    <a:pt x="81" y="210"/>
                  </a:cubicBezTo>
                  <a:cubicBezTo>
                    <a:pt x="83" y="211"/>
                    <a:pt x="85" y="209"/>
                    <a:pt x="87" y="209"/>
                  </a:cubicBezTo>
                  <a:cubicBezTo>
                    <a:pt x="85" y="209"/>
                    <a:pt x="86" y="207"/>
                    <a:pt x="88" y="207"/>
                  </a:cubicBezTo>
                  <a:cubicBezTo>
                    <a:pt x="90" y="208"/>
                    <a:pt x="86" y="208"/>
                    <a:pt x="90" y="209"/>
                  </a:cubicBezTo>
                  <a:cubicBezTo>
                    <a:pt x="90" y="208"/>
                    <a:pt x="93" y="207"/>
                    <a:pt x="91" y="207"/>
                  </a:cubicBezTo>
                  <a:cubicBezTo>
                    <a:pt x="92" y="205"/>
                    <a:pt x="94" y="207"/>
                    <a:pt x="96" y="206"/>
                  </a:cubicBezTo>
                  <a:cubicBezTo>
                    <a:pt x="97" y="207"/>
                    <a:pt x="92" y="209"/>
                    <a:pt x="96" y="209"/>
                  </a:cubicBezTo>
                  <a:cubicBezTo>
                    <a:pt x="95" y="208"/>
                    <a:pt x="100" y="208"/>
                    <a:pt x="99" y="206"/>
                  </a:cubicBezTo>
                  <a:cubicBezTo>
                    <a:pt x="100" y="206"/>
                    <a:pt x="100" y="207"/>
                    <a:pt x="99" y="208"/>
                  </a:cubicBezTo>
                  <a:cubicBezTo>
                    <a:pt x="101" y="209"/>
                    <a:pt x="104" y="206"/>
                    <a:pt x="105" y="208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6" y="207"/>
                    <a:pt x="107" y="208"/>
                    <a:pt x="108" y="208"/>
                  </a:cubicBezTo>
                  <a:cubicBezTo>
                    <a:pt x="110" y="208"/>
                    <a:pt x="114" y="206"/>
                    <a:pt x="113" y="208"/>
                  </a:cubicBezTo>
                  <a:cubicBezTo>
                    <a:pt x="114" y="208"/>
                    <a:pt x="118" y="208"/>
                    <a:pt x="117" y="207"/>
                  </a:cubicBezTo>
                  <a:cubicBezTo>
                    <a:pt x="114" y="206"/>
                    <a:pt x="114" y="208"/>
                    <a:pt x="112" y="206"/>
                  </a:cubicBezTo>
                  <a:cubicBezTo>
                    <a:pt x="114" y="208"/>
                    <a:pt x="116" y="206"/>
                    <a:pt x="117" y="205"/>
                  </a:cubicBezTo>
                  <a:cubicBezTo>
                    <a:pt x="118" y="206"/>
                    <a:pt x="118" y="206"/>
                    <a:pt x="118" y="206"/>
                  </a:cubicBezTo>
                  <a:cubicBezTo>
                    <a:pt x="118" y="206"/>
                    <a:pt x="120" y="206"/>
                    <a:pt x="121" y="205"/>
                  </a:cubicBezTo>
                  <a:cubicBezTo>
                    <a:pt x="120" y="206"/>
                    <a:pt x="121" y="206"/>
                    <a:pt x="121" y="206"/>
                  </a:cubicBezTo>
                  <a:cubicBezTo>
                    <a:pt x="122" y="205"/>
                    <a:pt x="122" y="205"/>
                    <a:pt x="122" y="205"/>
                  </a:cubicBezTo>
                  <a:cubicBezTo>
                    <a:pt x="126" y="205"/>
                    <a:pt x="123" y="207"/>
                    <a:pt x="127" y="207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6" y="209"/>
                    <a:pt x="127" y="208"/>
                  </a:cubicBezTo>
                  <a:cubicBezTo>
                    <a:pt x="128" y="207"/>
                    <a:pt x="129" y="206"/>
                    <a:pt x="130" y="205"/>
                  </a:cubicBezTo>
                  <a:cubicBezTo>
                    <a:pt x="132" y="205"/>
                    <a:pt x="131" y="206"/>
                    <a:pt x="132" y="205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30" y="207"/>
                    <a:pt x="132" y="208"/>
                    <a:pt x="134" y="208"/>
                  </a:cubicBezTo>
                  <a:cubicBezTo>
                    <a:pt x="136" y="208"/>
                    <a:pt x="138" y="206"/>
                    <a:pt x="136" y="206"/>
                  </a:cubicBezTo>
                  <a:cubicBezTo>
                    <a:pt x="137" y="206"/>
                    <a:pt x="139" y="206"/>
                    <a:pt x="138" y="207"/>
                  </a:cubicBezTo>
                  <a:cubicBezTo>
                    <a:pt x="141" y="207"/>
                    <a:pt x="138" y="206"/>
                    <a:pt x="140" y="205"/>
                  </a:cubicBezTo>
                  <a:cubicBezTo>
                    <a:pt x="141" y="206"/>
                    <a:pt x="144" y="207"/>
                    <a:pt x="146" y="208"/>
                  </a:cubicBezTo>
                  <a:cubicBezTo>
                    <a:pt x="144" y="210"/>
                    <a:pt x="144" y="210"/>
                    <a:pt x="144" y="210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3" y="211"/>
                    <a:pt x="147" y="211"/>
                    <a:pt x="145" y="212"/>
                  </a:cubicBezTo>
                  <a:cubicBezTo>
                    <a:pt x="146" y="213"/>
                    <a:pt x="148" y="212"/>
                    <a:pt x="149" y="212"/>
                  </a:cubicBezTo>
                  <a:cubicBezTo>
                    <a:pt x="146" y="209"/>
                    <a:pt x="153" y="209"/>
                    <a:pt x="152" y="206"/>
                  </a:cubicBezTo>
                  <a:cubicBezTo>
                    <a:pt x="157" y="206"/>
                    <a:pt x="155" y="212"/>
                    <a:pt x="160" y="208"/>
                  </a:cubicBezTo>
                  <a:cubicBezTo>
                    <a:pt x="159" y="208"/>
                    <a:pt x="162" y="206"/>
                    <a:pt x="159" y="207"/>
                  </a:cubicBezTo>
                  <a:cubicBezTo>
                    <a:pt x="162" y="207"/>
                    <a:pt x="161" y="205"/>
                    <a:pt x="164" y="205"/>
                  </a:cubicBezTo>
                  <a:cubicBezTo>
                    <a:pt x="162" y="206"/>
                    <a:pt x="167" y="208"/>
                    <a:pt x="163" y="209"/>
                  </a:cubicBezTo>
                  <a:cubicBezTo>
                    <a:pt x="163" y="208"/>
                    <a:pt x="161" y="208"/>
                    <a:pt x="160" y="209"/>
                  </a:cubicBezTo>
                  <a:cubicBezTo>
                    <a:pt x="162" y="209"/>
                    <a:pt x="160" y="211"/>
                    <a:pt x="163" y="211"/>
                  </a:cubicBezTo>
                  <a:cubicBezTo>
                    <a:pt x="165" y="210"/>
                    <a:pt x="168" y="210"/>
                    <a:pt x="167" y="209"/>
                  </a:cubicBezTo>
                  <a:cubicBezTo>
                    <a:pt x="167" y="208"/>
                    <a:pt x="165" y="209"/>
                    <a:pt x="166" y="208"/>
                  </a:cubicBezTo>
                  <a:cubicBezTo>
                    <a:pt x="169" y="208"/>
                    <a:pt x="170" y="210"/>
                    <a:pt x="172" y="207"/>
                  </a:cubicBezTo>
                  <a:cubicBezTo>
                    <a:pt x="169" y="208"/>
                    <a:pt x="169" y="206"/>
                    <a:pt x="169" y="206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171" y="206"/>
                    <a:pt x="171" y="206"/>
                    <a:pt x="171" y="206"/>
                  </a:cubicBezTo>
                  <a:cubicBezTo>
                    <a:pt x="175" y="206"/>
                    <a:pt x="172" y="204"/>
                    <a:pt x="176" y="205"/>
                  </a:cubicBezTo>
                  <a:cubicBezTo>
                    <a:pt x="178" y="206"/>
                    <a:pt x="178" y="206"/>
                    <a:pt x="178" y="206"/>
                  </a:cubicBezTo>
                  <a:cubicBezTo>
                    <a:pt x="177" y="208"/>
                    <a:pt x="172" y="206"/>
                    <a:pt x="173" y="208"/>
                  </a:cubicBezTo>
                  <a:cubicBezTo>
                    <a:pt x="176" y="208"/>
                    <a:pt x="177" y="207"/>
                    <a:pt x="179" y="207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8" y="208"/>
                    <a:pt x="179" y="211"/>
                    <a:pt x="183" y="209"/>
                  </a:cubicBezTo>
                  <a:cubicBezTo>
                    <a:pt x="185" y="208"/>
                    <a:pt x="184" y="208"/>
                    <a:pt x="184" y="207"/>
                  </a:cubicBezTo>
                  <a:cubicBezTo>
                    <a:pt x="188" y="207"/>
                    <a:pt x="190" y="206"/>
                    <a:pt x="193" y="206"/>
                  </a:cubicBezTo>
                  <a:cubicBezTo>
                    <a:pt x="192" y="208"/>
                    <a:pt x="198" y="206"/>
                    <a:pt x="194" y="208"/>
                  </a:cubicBezTo>
                  <a:cubicBezTo>
                    <a:pt x="193" y="207"/>
                    <a:pt x="187" y="207"/>
                    <a:pt x="185" y="209"/>
                  </a:cubicBezTo>
                  <a:cubicBezTo>
                    <a:pt x="187" y="211"/>
                    <a:pt x="181" y="208"/>
                    <a:pt x="181" y="210"/>
                  </a:cubicBezTo>
                  <a:cubicBezTo>
                    <a:pt x="184" y="210"/>
                    <a:pt x="184" y="212"/>
                    <a:pt x="184" y="214"/>
                  </a:cubicBezTo>
                  <a:cubicBezTo>
                    <a:pt x="185" y="214"/>
                    <a:pt x="186" y="213"/>
                    <a:pt x="187" y="213"/>
                  </a:cubicBezTo>
                  <a:cubicBezTo>
                    <a:pt x="187" y="212"/>
                    <a:pt x="186" y="212"/>
                    <a:pt x="186" y="211"/>
                  </a:cubicBezTo>
                  <a:cubicBezTo>
                    <a:pt x="190" y="211"/>
                    <a:pt x="194" y="210"/>
                    <a:pt x="196" y="209"/>
                  </a:cubicBezTo>
                  <a:cubicBezTo>
                    <a:pt x="197" y="210"/>
                    <a:pt x="197" y="211"/>
                    <a:pt x="195" y="211"/>
                  </a:cubicBezTo>
                  <a:cubicBezTo>
                    <a:pt x="200" y="211"/>
                    <a:pt x="205" y="211"/>
                    <a:pt x="210" y="211"/>
                  </a:cubicBezTo>
                  <a:cubicBezTo>
                    <a:pt x="207" y="209"/>
                    <a:pt x="215" y="211"/>
                    <a:pt x="213" y="209"/>
                  </a:cubicBezTo>
                  <a:cubicBezTo>
                    <a:pt x="210" y="209"/>
                    <a:pt x="208" y="207"/>
                    <a:pt x="210" y="207"/>
                  </a:cubicBezTo>
                  <a:cubicBezTo>
                    <a:pt x="211" y="207"/>
                    <a:pt x="210" y="207"/>
                    <a:pt x="210" y="208"/>
                  </a:cubicBezTo>
                  <a:cubicBezTo>
                    <a:pt x="212" y="207"/>
                    <a:pt x="213" y="209"/>
                    <a:pt x="215" y="208"/>
                  </a:cubicBezTo>
                  <a:cubicBezTo>
                    <a:pt x="211" y="208"/>
                    <a:pt x="214" y="210"/>
                    <a:pt x="213" y="212"/>
                  </a:cubicBezTo>
                  <a:cubicBezTo>
                    <a:pt x="217" y="211"/>
                    <a:pt x="213" y="213"/>
                    <a:pt x="216" y="213"/>
                  </a:cubicBezTo>
                  <a:cubicBezTo>
                    <a:pt x="219" y="212"/>
                    <a:pt x="223" y="211"/>
                    <a:pt x="227" y="211"/>
                  </a:cubicBezTo>
                  <a:cubicBezTo>
                    <a:pt x="231" y="212"/>
                    <a:pt x="238" y="211"/>
                    <a:pt x="242" y="211"/>
                  </a:cubicBezTo>
                  <a:cubicBezTo>
                    <a:pt x="244" y="212"/>
                    <a:pt x="242" y="213"/>
                    <a:pt x="244" y="214"/>
                  </a:cubicBezTo>
                  <a:cubicBezTo>
                    <a:pt x="247" y="214"/>
                    <a:pt x="243" y="212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7" y="212"/>
                    <a:pt x="253" y="214"/>
                    <a:pt x="254" y="212"/>
                  </a:cubicBezTo>
                  <a:cubicBezTo>
                    <a:pt x="253" y="213"/>
                    <a:pt x="253" y="213"/>
                    <a:pt x="253" y="213"/>
                  </a:cubicBezTo>
                  <a:cubicBezTo>
                    <a:pt x="254" y="214"/>
                    <a:pt x="254" y="213"/>
                    <a:pt x="255" y="213"/>
                  </a:cubicBezTo>
                  <a:cubicBezTo>
                    <a:pt x="255" y="214"/>
                    <a:pt x="256" y="214"/>
                    <a:pt x="255" y="215"/>
                  </a:cubicBezTo>
                  <a:cubicBezTo>
                    <a:pt x="257" y="216"/>
                    <a:pt x="260" y="214"/>
                    <a:pt x="262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5" y="212"/>
                    <a:pt x="268" y="213"/>
                    <a:pt x="272" y="213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4" y="214"/>
                    <a:pt x="276" y="215"/>
                    <a:pt x="277" y="214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69" y="216"/>
                    <a:pt x="273" y="216"/>
                    <a:pt x="272" y="215"/>
                  </a:cubicBezTo>
                  <a:cubicBezTo>
                    <a:pt x="271" y="214"/>
                    <a:pt x="267" y="214"/>
                    <a:pt x="266" y="215"/>
                  </a:cubicBezTo>
                  <a:cubicBezTo>
                    <a:pt x="268" y="215"/>
                    <a:pt x="268" y="215"/>
                    <a:pt x="269" y="214"/>
                  </a:cubicBezTo>
                  <a:cubicBezTo>
                    <a:pt x="269" y="216"/>
                    <a:pt x="267" y="216"/>
                    <a:pt x="266" y="217"/>
                  </a:cubicBezTo>
                  <a:cubicBezTo>
                    <a:pt x="267" y="217"/>
                    <a:pt x="268" y="217"/>
                    <a:pt x="268" y="217"/>
                  </a:cubicBezTo>
                  <a:cubicBezTo>
                    <a:pt x="267" y="218"/>
                    <a:pt x="265" y="218"/>
                    <a:pt x="262" y="218"/>
                  </a:cubicBezTo>
                  <a:cubicBezTo>
                    <a:pt x="264" y="217"/>
                    <a:pt x="261" y="217"/>
                    <a:pt x="262" y="216"/>
                  </a:cubicBezTo>
                  <a:cubicBezTo>
                    <a:pt x="262" y="218"/>
                    <a:pt x="259" y="218"/>
                    <a:pt x="256" y="218"/>
                  </a:cubicBezTo>
                  <a:cubicBezTo>
                    <a:pt x="254" y="216"/>
                    <a:pt x="250" y="219"/>
                    <a:pt x="247" y="218"/>
                  </a:cubicBezTo>
                  <a:cubicBezTo>
                    <a:pt x="248" y="217"/>
                    <a:pt x="250" y="216"/>
                    <a:pt x="252" y="215"/>
                  </a:cubicBezTo>
                  <a:cubicBezTo>
                    <a:pt x="250" y="215"/>
                    <a:pt x="250" y="215"/>
                    <a:pt x="247" y="215"/>
                  </a:cubicBezTo>
                  <a:cubicBezTo>
                    <a:pt x="246" y="216"/>
                    <a:pt x="245" y="217"/>
                    <a:pt x="242" y="218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0" y="217"/>
                    <a:pt x="240" y="219"/>
                    <a:pt x="236" y="218"/>
                  </a:cubicBezTo>
                  <a:cubicBezTo>
                    <a:pt x="230" y="218"/>
                    <a:pt x="224" y="218"/>
                    <a:pt x="219" y="218"/>
                  </a:cubicBezTo>
                  <a:cubicBezTo>
                    <a:pt x="219" y="217"/>
                    <a:pt x="219" y="217"/>
                    <a:pt x="219" y="217"/>
                  </a:cubicBezTo>
                  <a:cubicBezTo>
                    <a:pt x="217" y="219"/>
                    <a:pt x="211" y="218"/>
                    <a:pt x="207" y="219"/>
                  </a:cubicBezTo>
                  <a:cubicBezTo>
                    <a:pt x="201" y="218"/>
                    <a:pt x="195" y="219"/>
                    <a:pt x="192" y="218"/>
                  </a:cubicBezTo>
                  <a:cubicBezTo>
                    <a:pt x="181" y="219"/>
                    <a:pt x="172" y="219"/>
                    <a:pt x="162" y="219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2" y="219"/>
                    <a:pt x="162" y="217"/>
                    <a:pt x="161" y="217"/>
                  </a:cubicBezTo>
                  <a:cubicBezTo>
                    <a:pt x="163" y="218"/>
                    <a:pt x="158" y="218"/>
                    <a:pt x="157" y="219"/>
                  </a:cubicBezTo>
                  <a:cubicBezTo>
                    <a:pt x="152" y="218"/>
                    <a:pt x="146" y="219"/>
                    <a:pt x="142" y="220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37" y="221"/>
                    <a:pt x="132" y="220"/>
                    <a:pt x="127" y="219"/>
                  </a:cubicBezTo>
                  <a:cubicBezTo>
                    <a:pt x="126" y="219"/>
                    <a:pt x="125" y="218"/>
                    <a:pt x="124" y="218"/>
                  </a:cubicBezTo>
                  <a:cubicBezTo>
                    <a:pt x="121" y="220"/>
                    <a:pt x="119" y="220"/>
                    <a:pt x="115" y="221"/>
                  </a:cubicBezTo>
                  <a:cubicBezTo>
                    <a:pt x="112" y="221"/>
                    <a:pt x="107" y="220"/>
                    <a:pt x="104" y="220"/>
                  </a:cubicBezTo>
                  <a:cubicBezTo>
                    <a:pt x="93" y="222"/>
                    <a:pt x="81" y="220"/>
                    <a:pt x="69" y="222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56" y="223"/>
                    <a:pt x="42" y="221"/>
                    <a:pt x="32" y="222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0" y="219"/>
                    <a:pt x="26" y="221"/>
                    <a:pt x="27" y="222"/>
                  </a:cubicBezTo>
                  <a:cubicBezTo>
                    <a:pt x="24" y="221"/>
                    <a:pt x="19" y="223"/>
                    <a:pt x="17" y="221"/>
                  </a:cubicBezTo>
                  <a:cubicBezTo>
                    <a:pt x="15" y="221"/>
                    <a:pt x="14" y="221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4" y="223"/>
                    <a:pt x="0" y="209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5" y="212"/>
                    <a:pt x="5" y="212"/>
                    <a:pt x="5" y="212"/>
                  </a:cubicBezTo>
                  <a:cubicBezTo>
                    <a:pt x="6" y="206"/>
                    <a:pt x="6" y="203"/>
                    <a:pt x="6" y="197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200"/>
                    <a:pt x="7" y="200"/>
                    <a:pt x="7" y="198"/>
                  </a:cubicBezTo>
                  <a:cubicBezTo>
                    <a:pt x="6" y="196"/>
                    <a:pt x="7" y="190"/>
                    <a:pt x="5" y="192"/>
                  </a:cubicBezTo>
                  <a:cubicBezTo>
                    <a:pt x="6" y="186"/>
                    <a:pt x="4" y="177"/>
                    <a:pt x="6" y="171"/>
                  </a:cubicBezTo>
                  <a:cubicBezTo>
                    <a:pt x="5" y="171"/>
                    <a:pt x="5" y="170"/>
                    <a:pt x="5" y="169"/>
                  </a:cubicBezTo>
                  <a:cubicBezTo>
                    <a:pt x="5" y="164"/>
                    <a:pt x="6" y="158"/>
                    <a:pt x="5" y="153"/>
                  </a:cubicBezTo>
                  <a:cubicBezTo>
                    <a:pt x="5" y="152"/>
                    <a:pt x="6" y="155"/>
                    <a:pt x="6" y="152"/>
                  </a:cubicBezTo>
                  <a:cubicBezTo>
                    <a:pt x="6" y="151"/>
                    <a:pt x="5" y="152"/>
                    <a:pt x="5" y="151"/>
                  </a:cubicBezTo>
                  <a:cubicBezTo>
                    <a:pt x="4" y="141"/>
                    <a:pt x="6" y="132"/>
                    <a:pt x="6" y="124"/>
                  </a:cubicBezTo>
                  <a:cubicBezTo>
                    <a:pt x="4" y="109"/>
                    <a:pt x="5" y="94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75"/>
                    <a:pt x="7" y="68"/>
                    <a:pt x="4" y="65"/>
                  </a:cubicBezTo>
                  <a:cubicBezTo>
                    <a:pt x="5" y="64"/>
                    <a:pt x="5" y="60"/>
                    <a:pt x="6" y="61"/>
                  </a:cubicBezTo>
                  <a:cubicBezTo>
                    <a:pt x="4" y="57"/>
                    <a:pt x="7" y="51"/>
                    <a:pt x="5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1"/>
                    <a:pt x="5" y="36"/>
                    <a:pt x="6" y="30"/>
                  </a:cubicBezTo>
                  <a:cubicBezTo>
                    <a:pt x="6" y="31"/>
                    <a:pt x="6" y="32"/>
                    <a:pt x="7" y="32"/>
                  </a:cubicBezTo>
                  <a:cubicBezTo>
                    <a:pt x="8" y="30"/>
                    <a:pt x="5" y="27"/>
                    <a:pt x="7" y="26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25"/>
                    <a:pt x="14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55" y="12"/>
                    <a:pt x="46" y="15"/>
                    <a:pt x="54" y="13"/>
                  </a:cubicBezTo>
                  <a:cubicBezTo>
                    <a:pt x="55" y="13"/>
                    <a:pt x="54" y="12"/>
                    <a:pt x="54" y="13"/>
                  </a:cubicBezTo>
                  <a:cubicBezTo>
                    <a:pt x="57" y="12"/>
                    <a:pt x="59" y="15"/>
                    <a:pt x="61" y="14"/>
                  </a:cubicBezTo>
                  <a:cubicBezTo>
                    <a:pt x="60" y="13"/>
                    <a:pt x="62" y="13"/>
                    <a:pt x="62" y="12"/>
                  </a:cubicBezTo>
                  <a:cubicBezTo>
                    <a:pt x="68" y="13"/>
                    <a:pt x="69" y="14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9" y="12"/>
                    <a:pt x="85" y="13"/>
                    <a:pt x="90" y="11"/>
                  </a:cubicBezTo>
                  <a:cubicBezTo>
                    <a:pt x="119" y="10"/>
                    <a:pt x="148" y="9"/>
                    <a:pt x="177" y="9"/>
                  </a:cubicBezTo>
                  <a:cubicBezTo>
                    <a:pt x="205" y="9"/>
                    <a:pt x="233" y="8"/>
                    <a:pt x="262" y="9"/>
                  </a:cubicBezTo>
                  <a:cubicBezTo>
                    <a:pt x="269" y="11"/>
                    <a:pt x="269" y="11"/>
                    <a:pt x="277" y="10"/>
                  </a:cubicBezTo>
                  <a:cubicBezTo>
                    <a:pt x="276" y="11"/>
                    <a:pt x="276" y="11"/>
                    <a:pt x="277" y="11"/>
                  </a:cubicBezTo>
                  <a:cubicBezTo>
                    <a:pt x="277" y="10"/>
                    <a:pt x="282" y="11"/>
                    <a:pt x="282" y="9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301" y="14"/>
                    <a:pt x="288" y="0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20"/>
                    <a:pt x="306" y="20"/>
                    <a:pt x="306" y="20"/>
                  </a:cubicBezTo>
                  <a:cubicBezTo>
                    <a:pt x="306" y="25"/>
                    <a:pt x="307" y="30"/>
                    <a:pt x="307" y="36"/>
                  </a:cubicBezTo>
                  <a:cubicBezTo>
                    <a:pt x="306" y="34"/>
                    <a:pt x="305" y="33"/>
                    <a:pt x="305" y="35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9"/>
                    <a:pt x="307" y="41"/>
                    <a:pt x="307" y="39"/>
                  </a:cubicBezTo>
                  <a:cubicBezTo>
                    <a:pt x="309" y="67"/>
                    <a:pt x="305" y="94"/>
                    <a:pt x="306" y="121"/>
                  </a:cubicBezTo>
                  <a:cubicBezTo>
                    <a:pt x="305" y="128"/>
                    <a:pt x="306" y="137"/>
                    <a:pt x="306" y="144"/>
                  </a:cubicBezTo>
                  <a:cubicBezTo>
                    <a:pt x="304" y="165"/>
                    <a:pt x="302" y="184"/>
                    <a:pt x="304" y="205"/>
                  </a:cubicBezTo>
                  <a:cubicBezTo>
                    <a:pt x="304" y="205"/>
                    <a:pt x="300" y="202"/>
                    <a:pt x="299" y="19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11" name="Freeform 125">
              <a:extLst>
                <a:ext uri="{FF2B5EF4-FFF2-40B4-BE49-F238E27FC236}">
                  <a16:creationId xmlns:a16="http://schemas.microsoft.com/office/drawing/2014/main" xmlns="" id="{A45A6AE2-030F-4B87-BD9A-DBC27069A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2419" y="3701376"/>
              <a:ext cx="786727" cy="761420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32" name="Freeform 125">
              <a:extLst>
                <a:ext uri="{FF2B5EF4-FFF2-40B4-BE49-F238E27FC236}">
                  <a16:creationId xmlns:a16="http://schemas.microsoft.com/office/drawing/2014/main" xmlns="" id="{665226A8-5FCC-4A5E-8DEA-E53110DB5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8396" y="3701376"/>
              <a:ext cx="1735717" cy="761420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 dirty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2950F35A-8D42-4D8F-ABDD-E5A55DC6194A}"/>
                </a:ext>
              </a:extLst>
            </p:cNvPr>
            <p:cNvSpPr txBox="1"/>
            <p:nvPr/>
          </p:nvSpPr>
          <p:spPr>
            <a:xfrm>
              <a:off x="10340497" y="3805085"/>
              <a:ext cx="160386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Multi Center Capability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0E8A1AC9-F811-4EA7-BBE4-0E1012157D69}"/>
                </a:ext>
              </a:extLst>
            </p:cNvPr>
            <p:cNvSpPr txBox="1"/>
            <p:nvPr/>
          </p:nvSpPr>
          <p:spPr>
            <a:xfrm>
              <a:off x="9415452" y="3805085"/>
              <a:ext cx="68646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Single 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Center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EA00B194-EF9F-47AF-A8D1-0FD2BB4BDF6C}"/>
                </a:ext>
              </a:extLst>
            </p:cNvPr>
            <p:cNvSpPr/>
            <p:nvPr/>
          </p:nvSpPr>
          <p:spPr>
            <a:xfrm>
              <a:off x="9415452" y="2915637"/>
              <a:ext cx="2528911" cy="642392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Enterprise Ready </a:t>
              </a:r>
            </a:p>
          </p:txBody>
        </p:sp>
      </p:grpSp>
      <p:grpSp>
        <p:nvGrpSpPr>
          <p:cNvPr id="10241" name="Group 10240">
            <a:extLst>
              <a:ext uri="{FF2B5EF4-FFF2-40B4-BE49-F238E27FC236}">
                <a16:creationId xmlns:a16="http://schemas.microsoft.com/office/drawing/2014/main" xmlns="" id="{A41227FD-FC26-4256-910E-6F87702A171F}"/>
              </a:ext>
            </a:extLst>
          </p:cNvPr>
          <p:cNvGrpSpPr/>
          <p:nvPr/>
        </p:nvGrpSpPr>
        <p:grpSpPr>
          <a:xfrm>
            <a:off x="3673483" y="4991090"/>
            <a:ext cx="2686471" cy="1088671"/>
            <a:chOff x="430237" y="4926152"/>
            <a:chExt cx="2686471" cy="1088671"/>
          </a:xfrm>
        </p:grpSpPr>
        <p:sp>
          <p:nvSpPr>
            <p:cNvPr id="71" name="Freeform 125">
              <a:extLst>
                <a:ext uri="{FF2B5EF4-FFF2-40B4-BE49-F238E27FC236}">
                  <a16:creationId xmlns:a16="http://schemas.microsoft.com/office/drawing/2014/main" xmlns="" id="{11F3A0D4-CDF4-4BA9-9C21-3EB35D0D5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413" y="4971755"/>
              <a:ext cx="1224295" cy="478608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 dirty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375C4788-DFBE-48AE-8806-2CDD66916E5F}"/>
                </a:ext>
              </a:extLst>
            </p:cNvPr>
            <p:cNvSpPr txBox="1"/>
            <p:nvPr/>
          </p:nvSpPr>
          <p:spPr>
            <a:xfrm>
              <a:off x="1926921" y="5066919"/>
              <a:ext cx="114169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Credit Card</a:t>
              </a:r>
            </a:p>
          </p:txBody>
        </p:sp>
        <p:sp>
          <p:nvSpPr>
            <p:cNvPr id="73" name="Freeform 125">
              <a:extLst>
                <a:ext uri="{FF2B5EF4-FFF2-40B4-BE49-F238E27FC236}">
                  <a16:creationId xmlns:a16="http://schemas.microsoft.com/office/drawing/2014/main" xmlns="" id="{15ECE9D2-290B-4490-9EE7-4F030F9B8C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2413" y="5533607"/>
              <a:ext cx="1224295" cy="478608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 dirty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xmlns="" id="{1167A8CC-4DBD-47CB-A121-29D94033E505}"/>
                </a:ext>
              </a:extLst>
            </p:cNvPr>
            <p:cNvSpPr txBox="1"/>
            <p:nvPr/>
          </p:nvSpPr>
          <p:spPr>
            <a:xfrm>
              <a:off x="1926921" y="5638574"/>
              <a:ext cx="1141692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Debit Card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xmlns="" id="{2DCED0B5-07E4-42D2-A1A9-F4358B9A6E02}"/>
                </a:ext>
              </a:extLst>
            </p:cNvPr>
            <p:cNvSpPr/>
            <p:nvPr/>
          </p:nvSpPr>
          <p:spPr>
            <a:xfrm>
              <a:off x="501376" y="4971756"/>
              <a:ext cx="1295443" cy="1002844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Payment Gateway Integration</a:t>
              </a:r>
            </a:p>
          </p:txBody>
        </p:sp>
        <p:sp>
          <p:nvSpPr>
            <p:cNvPr id="25" name="Freeform 113">
              <a:extLst>
                <a:ext uri="{FF2B5EF4-FFF2-40B4-BE49-F238E27FC236}">
                  <a16:creationId xmlns:a16="http://schemas.microsoft.com/office/drawing/2014/main" xmlns="" id="{0C2CBDC9-5C20-4616-9A45-5FAD134ED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782" y="4741607"/>
              <a:ext cx="1088671" cy="1457762"/>
            </a:xfrm>
            <a:custGeom>
              <a:avLst/>
              <a:gdLst/>
              <a:ahLst/>
              <a:cxnLst>
                <a:cxn ang="0">
                  <a:pos x="299" y="100"/>
                </a:cxn>
                <a:cxn ang="0">
                  <a:pos x="298" y="38"/>
                </a:cxn>
                <a:cxn ang="0">
                  <a:pos x="295" y="21"/>
                </a:cxn>
                <a:cxn ang="0">
                  <a:pos x="277" y="19"/>
                </a:cxn>
                <a:cxn ang="0">
                  <a:pos x="208" y="20"/>
                </a:cxn>
                <a:cxn ang="0">
                  <a:pos x="183" y="20"/>
                </a:cxn>
                <a:cxn ang="0">
                  <a:pos x="151" y="17"/>
                </a:cxn>
                <a:cxn ang="0">
                  <a:pos x="117" y="21"/>
                </a:cxn>
                <a:cxn ang="0">
                  <a:pos x="104" y="21"/>
                </a:cxn>
                <a:cxn ang="0">
                  <a:pos x="72" y="23"/>
                </a:cxn>
                <a:cxn ang="0">
                  <a:pos x="41" y="24"/>
                </a:cxn>
                <a:cxn ang="0">
                  <a:pos x="25" y="24"/>
                </a:cxn>
                <a:cxn ang="0">
                  <a:pos x="13" y="24"/>
                </a:cxn>
                <a:cxn ang="0">
                  <a:pos x="19" y="19"/>
                </a:cxn>
                <a:cxn ang="0">
                  <a:pos x="18" y="51"/>
                </a:cxn>
                <a:cxn ang="0">
                  <a:pos x="18" y="87"/>
                </a:cxn>
                <a:cxn ang="0">
                  <a:pos x="16" y="104"/>
                </a:cxn>
                <a:cxn ang="0">
                  <a:pos x="19" y="116"/>
                </a:cxn>
                <a:cxn ang="0">
                  <a:pos x="18" y="127"/>
                </a:cxn>
                <a:cxn ang="0">
                  <a:pos x="19" y="146"/>
                </a:cxn>
                <a:cxn ang="0">
                  <a:pos x="19" y="193"/>
                </a:cxn>
                <a:cxn ang="0">
                  <a:pos x="20" y="212"/>
                </a:cxn>
                <a:cxn ang="0">
                  <a:pos x="20" y="215"/>
                </a:cxn>
                <a:cxn ang="0">
                  <a:pos x="15" y="208"/>
                </a:cxn>
                <a:cxn ang="0">
                  <a:pos x="61" y="208"/>
                </a:cxn>
                <a:cxn ang="0">
                  <a:pos x="76" y="208"/>
                </a:cxn>
                <a:cxn ang="0">
                  <a:pos x="87" y="209"/>
                </a:cxn>
                <a:cxn ang="0">
                  <a:pos x="99" y="208"/>
                </a:cxn>
                <a:cxn ang="0">
                  <a:pos x="117" y="205"/>
                </a:cxn>
                <a:cxn ang="0">
                  <a:pos x="127" y="208"/>
                </a:cxn>
                <a:cxn ang="0">
                  <a:pos x="140" y="205"/>
                </a:cxn>
                <a:cxn ang="0">
                  <a:pos x="160" y="208"/>
                </a:cxn>
                <a:cxn ang="0">
                  <a:pos x="166" y="208"/>
                </a:cxn>
                <a:cxn ang="0">
                  <a:pos x="173" y="208"/>
                </a:cxn>
                <a:cxn ang="0">
                  <a:pos x="185" y="209"/>
                </a:cxn>
                <a:cxn ang="0">
                  <a:pos x="210" y="211"/>
                </a:cxn>
                <a:cxn ang="0">
                  <a:pos x="227" y="211"/>
                </a:cxn>
                <a:cxn ang="0">
                  <a:pos x="255" y="213"/>
                </a:cxn>
                <a:cxn ang="0">
                  <a:pos x="277" y="214"/>
                </a:cxn>
                <a:cxn ang="0">
                  <a:pos x="262" y="218"/>
                </a:cxn>
                <a:cxn ang="0">
                  <a:pos x="242" y="217"/>
                </a:cxn>
                <a:cxn ang="0">
                  <a:pos x="164" y="218"/>
                </a:cxn>
                <a:cxn ang="0">
                  <a:pos x="115" y="221"/>
                </a:cxn>
                <a:cxn ang="0">
                  <a:pos x="17" y="221"/>
                </a:cxn>
                <a:cxn ang="0">
                  <a:pos x="6" y="215"/>
                </a:cxn>
                <a:cxn ang="0">
                  <a:pos x="6" y="197"/>
                </a:cxn>
                <a:cxn ang="0">
                  <a:pos x="6" y="152"/>
                </a:cxn>
                <a:cxn ang="0">
                  <a:pos x="5" y="45"/>
                </a:cxn>
                <a:cxn ang="0">
                  <a:pos x="6" y="20"/>
                </a:cxn>
                <a:cxn ang="0">
                  <a:pos x="13" y="12"/>
                </a:cxn>
                <a:cxn ang="0">
                  <a:pos x="61" y="14"/>
                </a:cxn>
                <a:cxn ang="0">
                  <a:pos x="277" y="10"/>
                </a:cxn>
                <a:cxn ang="0">
                  <a:pos x="297" y="10"/>
                </a:cxn>
                <a:cxn ang="0">
                  <a:pos x="306" y="20"/>
                </a:cxn>
                <a:cxn ang="0">
                  <a:pos x="306" y="144"/>
                </a:cxn>
              </a:cxnLst>
              <a:rect l="0" t="0" r="r" b="b"/>
              <a:pathLst>
                <a:path w="309" h="223">
                  <a:moveTo>
                    <a:pt x="299" y="193"/>
                  </a:moveTo>
                  <a:cubicBezTo>
                    <a:pt x="295" y="182"/>
                    <a:pt x="299" y="167"/>
                    <a:pt x="296" y="155"/>
                  </a:cubicBezTo>
                  <a:cubicBezTo>
                    <a:pt x="296" y="154"/>
                    <a:pt x="299" y="156"/>
                    <a:pt x="298" y="152"/>
                  </a:cubicBezTo>
                  <a:cubicBezTo>
                    <a:pt x="295" y="141"/>
                    <a:pt x="297" y="122"/>
                    <a:pt x="299" y="108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6"/>
                    <a:pt x="298" y="103"/>
                    <a:pt x="298" y="100"/>
                  </a:cubicBezTo>
                  <a:cubicBezTo>
                    <a:pt x="299" y="100"/>
                    <a:pt x="299" y="101"/>
                    <a:pt x="299" y="100"/>
                  </a:cubicBezTo>
                  <a:cubicBezTo>
                    <a:pt x="298" y="99"/>
                    <a:pt x="299" y="95"/>
                    <a:pt x="298" y="93"/>
                  </a:cubicBezTo>
                  <a:cubicBezTo>
                    <a:pt x="299" y="92"/>
                    <a:pt x="299" y="92"/>
                    <a:pt x="300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296" y="85"/>
                    <a:pt x="299" y="78"/>
                    <a:pt x="297" y="72"/>
                  </a:cubicBezTo>
                  <a:cubicBezTo>
                    <a:pt x="298" y="72"/>
                    <a:pt x="298" y="73"/>
                    <a:pt x="298" y="72"/>
                  </a:cubicBezTo>
                  <a:cubicBezTo>
                    <a:pt x="296" y="62"/>
                    <a:pt x="297" y="49"/>
                    <a:pt x="296" y="38"/>
                  </a:cubicBezTo>
                  <a:cubicBezTo>
                    <a:pt x="296" y="39"/>
                    <a:pt x="297" y="39"/>
                    <a:pt x="298" y="38"/>
                  </a:cubicBezTo>
                  <a:cubicBezTo>
                    <a:pt x="296" y="38"/>
                    <a:pt x="296" y="34"/>
                    <a:pt x="296" y="31"/>
                  </a:cubicBezTo>
                  <a:cubicBezTo>
                    <a:pt x="297" y="30"/>
                    <a:pt x="294" y="26"/>
                    <a:pt x="295" y="23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295" y="22"/>
                    <a:pt x="295" y="21"/>
                    <a:pt x="295" y="20"/>
                  </a:cubicBezTo>
                  <a:cubicBezTo>
                    <a:pt x="295" y="19"/>
                    <a:pt x="295" y="19"/>
                    <a:pt x="295" y="19"/>
                  </a:cubicBezTo>
                  <a:cubicBezTo>
                    <a:pt x="299" y="22"/>
                    <a:pt x="296" y="20"/>
                    <a:pt x="296" y="21"/>
                  </a:cubicBezTo>
                  <a:cubicBezTo>
                    <a:pt x="296" y="21"/>
                    <a:pt x="295" y="21"/>
                    <a:pt x="295" y="21"/>
                  </a:cubicBezTo>
                  <a:cubicBezTo>
                    <a:pt x="293" y="20"/>
                    <a:pt x="293" y="20"/>
                    <a:pt x="293" y="20"/>
                  </a:cubicBezTo>
                  <a:cubicBezTo>
                    <a:pt x="292" y="22"/>
                    <a:pt x="289" y="19"/>
                    <a:pt x="287" y="20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1"/>
                    <a:pt x="284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78" y="21"/>
                    <a:pt x="275" y="20"/>
                    <a:pt x="275" y="21"/>
                  </a:cubicBezTo>
                  <a:cubicBezTo>
                    <a:pt x="274" y="20"/>
                    <a:pt x="280" y="21"/>
                    <a:pt x="277" y="19"/>
                  </a:cubicBezTo>
                  <a:cubicBezTo>
                    <a:pt x="263" y="20"/>
                    <a:pt x="247" y="20"/>
                    <a:pt x="233" y="20"/>
                  </a:cubicBezTo>
                  <a:cubicBezTo>
                    <a:pt x="231" y="19"/>
                    <a:pt x="230" y="19"/>
                    <a:pt x="230" y="19"/>
                  </a:cubicBezTo>
                  <a:cubicBezTo>
                    <a:pt x="228" y="19"/>
                    <a:pt x="224" y="19"/>
                    <a:pt x="223" y="20"/>
                  </a:cubicBezTo>
                  <a:cubicBezTo>
                    <a:pt x="223" y="20"/>
                    <a:pt x="222" y="19"/>
                    <a:pt x="221" y="19"/>
                  </a:cubicBezTo>
                  <a:cubicBezTo>
                    <a:pt x="218" y="18"/>
                    <a:pt x="218" y="21"/>
                    <a:pt x="215" y="20"/>
                  </a:cubicBezTo>
                  <a:cubicBezTo>
                    <a:pt x="216" y="19"/>
                    <a:pt x="217" y="19"/>
                    <a:pt x="216" y="18"/>
                  </a:cubicBezTo>
                  <a:cubicBezTo>
                    <a:pt x="214" y="20"/>
                    <a:pt x="211" y="19"/>
                    <a:pt x="208" y="20"/>
                  </a:cubicBezTo>
                  <a:cubicBezTo>
                    <a:pt x="208" y="20"/>
                    <a:pt x="209" y="19"/>
                    <a:pt x="209" y="19"/>
                  </a:cubicBezTo>
                  <a:cubicBezTo>
                    <a:pt x="205" y="20"/>
                    <a:pt x="203" y="19"/>
                    <a:pt x="200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196" y="17"/>
                    <a:pt x="200" y="20"/>
                    <a:pt x="196" y="20"/>
                  </a:cubicBezTo>
                  <a:cubicBezTo>
                    <a:pt x="197" y="20"/>
                    <a:pt x="196" y="19"/>
                    <a:pt x="196" y="19"/>
                  </a:cubicBezTo>
                  <a:cubicBezTo>
                    <a:pt x="193" y="20"/>
                    <a:pt x="187" y="20"/>
                    <a:pt x="183" y="20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79" y="20"/>
                    <a:pt x="175" y="20"/>
                    <a:pt x="171" y="20"/>
                  </a:cubicBezTo>
                  <a:cubicBezTo>
                    <a:pt x="169" y="20"/>
                    <a:pt x="171" y="18"/>
                    <a:pt x="167" y="19"/>
                  </a:cubicBezTo>
                  <a:cubicBezTo>
                    <a:pt x="167" y="20"/>
                    <a:pt x="160" y="19"/>
                    <a:pt x="162" y="21"/>
                  </a:cubicBezTo>
                  <a:cubicBezTo>
                    <a:pt x="159" y="21"/>
                    <a:pt x="153" y="20"/>
                    <a:pt x="150" y="21"/>
                  </a:cubicBezTo>
                  <a:cubicBezTo>
                    <a:pt x="152" y="20"/>
                    <a:pt x="149" y="19"/>
                    <a:pt x="152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7"/>
                    <a:pt x="152" y="18"/>
                    <a:pt x="151" y="17"/>
                  </a:cubicBezTo>
                  <a:cubicBezTo>
                    <a:pt x="150" y="17"/>
                    <a:pt x="145" y="18"/>
                    <a:pt x="144" y="17"/>
                  </a:cubicBezTo>
                  <a:cubicBezTo>
                    <a:pt x="141" y="19"/>
                    <a:pt x="138" y="21"/>
                    <a:pt x="134" y="21"/>
                  </a:cubicBezTo>
                  <a:cubicBezTo>
                    <a:pt x="136" y="20"/>
                    <a:pt x="133" y="19"/>
                    <a:pt x="134" y="19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6" y="22"/>
                    <a:pt x="128" y="21"/>
                    <a:pt x="125" y="21"/>
                  </a:cubicBezTo>
                  <a:cubicBezTo>
                    <a:pt x="125" y="21"/>
                    <a:pt x="124" y="22"/>
                    <a:pt x="124" y="22"/>
                  </a:cubicBezTo>
                  <a:cubicBezTo>
                    <a:pt x="123" y="22"/>
                    <a:pt x="118" y="23"/>
                    <a:pt x="117" y="21"/>
                  </a:cubicBezTo>
                  <a:cubicBezTo>
                    <a:pt x="116" y="20"/>
                    <a:pt x="119" y="20"/>
                    <a:pt x="118" y="20"/>
                  </a:cubicBezTo>
                  <a:cubicBezTo>
                    <a:pt x="115" y="20"/>
                    <a:pt x="115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07" y="21"/>
                    <a:pt x="109" y="22"/>
                  </a:cubicBezTo>
                  <a:cubicBezTo>
                    <a:pt x="110" y="22"/>
                    <a:pt x="108" y="21"/>
                    <a:pt x="110" y="21"/>
                  </a:cubicBezTo>
                  <a:cubicBezTo>
                    <a:pt x="109" y="22"/>
                    <a:pt x="105" y="23"/>
                    <a:pt x="103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0" y="23"/>
                    <a:pt x="96" y="23"/>
                    <a:pt x="92" y="24"/>
                  </a:cubicBezTo>
                  <a:cubicBezTo>
                    <a:pt x="92" y="25"/>
                    <a:pt x="94" y="22"/>
                    <a:pt x="94" y="23"/>
                  </a:cubicBezTo>
                  <a:cubicBezTo>
                    <a:pt x="89" y="22"/>
                    <a:pt x="83" y="24"/>
                    <a:pt x="79" y="23"/>
                  </a:cubicBezTo>
                  <a:cubicBezTo>
                    <a:pt x="79" y="23"/>
                    <a:pt x="79" y="24"/>
                    <a:pt x="79" y="24"/>
                  </a:cubicBezTo>
                  <a:cubicBezTo>
                    <a:pt x="76" y="24"/>
                    <a:pt x="77" y="22"/>
                    <a:pt x="75" y="23"/>
                  </a:cubicBezTo>
                  <a:cubicBezTo>
                    <a:pt x="75" y="22"/>
                    <a:pt x="73" y="23"/>
                    <a:pt x="71" y="23"/>
                  </a:cubicBezTo>
                  <a:cubicBezTo>
                    <a:pt x="70" y="24"/>
                    <a:pt x="71" y="23"/>
                    <a:pt x="72" y="23"/>
                  </a:cubicBezTo>
                  <a:cubicBezTo>
                    <a:pt x="70" y="23"/>
                    <a:pt x="60" y="25"/>
                    <a:pt x="54" y="24"/>
                  </a:cubicBezTo>
                  <a:cubicBezTo>
                    <a:pt x="55" y="24"/>
                    <a:pt x="51" y="25"/>
                    <a:pt x="50" y="25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3"/>
                    <a:pt x="46" y="24"/>
                    <a:pt x="46" y="23"/>
                  </a:cubicBezTo>
                  <a:cubicBezTo>
                    <a:pt x="43" y="25"/>
                    <a:pt x="56" y="22"/>
                    <a:pt x="53" y="23"/>
                  </a:cubicBezTo>
                  <a:cubicBezTo>
                    <a:pt x="52" y="22"/>
                    <a:pt x="47" y="25"/>
                    <a:pt x="48" y="23"/>
                  </a:cubicBezTo>
                  <a:cubicBezTo>
                    <a:pt x="46" y="23"/>
                    <a:pt x="43" y="25"/>
                    <a:pt x="41" y="24"/>
                  </a:cubicBezTo>
                  <a:cubicBezTo>
                    <a:pt x="41" y="24"/>
                    <a:pt x="43" y="22"/>
                    <a:pt x="41" y="22"/>
                  </a:cubicBezTo>
                  <a:cubicBezTo>
                    <a:pt x="37" y="22"/>
                    <a:pt x="40" y="23"/>
                    <a:pt x="37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2" y="23"/>
                    <a:pt x="33" y="25"/>
                  </a:cubicBezTo>
                  <a:cubicBezTo>
                    <a:pt x="33" y="24"/>
                    <a:pt x="28" y="25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6"/>
                    <a:pt x="20" y="23"/>
                    <a:pt x="1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2"/>
                    <a:pt x="7" y="3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21"/>
                    <a:pt x="18" y="23"/>
                    <a:pt x="18" y="23"/>
                  </a:cubicBezTo>
                  <a:cubicBezTo>
                    <a:pt x="18" y="26"/>
                    <a:pt x="19" y="28"/>
                    <a:pt x="19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7" y="31"/>
                    <a:pt x="18" y="32"/>
                    <a:pt x="18" y="34"/>
                  </a:cubicBezTo>
                  <a:cubicBezTo>
                    <a:pt x="18" y="33"/>
                    <a:pt x="17" y="37"/>
                    <a:pt x="16" y="39"/>
                  </a:cubicBezTo>
                  <a:cubicBezTo>
                    <a:pt x="17" y="42"/>
                    <a:pt x="18" y="41"/>
                    <a:pt x="19" y="41"/>
                  </a:cubicBezTo>
                  <a:cubicBezTo>
                    <a:pt x="16" y="43"/>
                    <a:pt x="20" y="48"/>
                    <a:pt x="18" y="51"/>
                  </a:cubicBezTo>
                  <a:cubicBezTo>
                    <a:pt x="18" y="50"/>
                    <a:pt x="17" y="47"/>
                    <a:pt x="16" y="50"/>
                  </a:cubicBezTo>
                  <a:cubicBezTo>
                    <a:pt x="14" y="52"/>
                    <a:pt x="18" y="54"/>
                    <a:pt x="17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9"/>
                    <a:pt x="20" y="63"/>
                    <a:pt x="18" y="62"/>
                  </a:cubicBezTo>
                  <a:cubicBezTo>
                    <a:pt x="19" y="63"/>
                    <a:pt x="17" y="67"/>
                    <a:pt x="19" y="66"/>
                  </a:cubicBezTo>
                  <a:cubicBezTo>
                    <a:pt x="18" y="72"/>
                    <a:pt x="20" y="81"/>
                    <a:pt x="17" y="85"/>
                  </a:cubicBezTo>
                  <a:cubicBezTo>
                    <a:pt x="17" y="86"/>
                    <a:pt x="17" y="88"/>
                    <a:pt x="18" y="87"/>
                  </a:cubicBezTo>
                  <a:cubicBezTo>
                    <a:pt x="19" y="86"/>
                    <a:pt x="17" y="85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8" y="88"/>
                    <a:pt x="18" y="89"/>
                    <a:pt x="17" y="87"/>
                  </a:cubicBezTo>
                  <a:cubicBezTo>
                    <a:pt x="16" y="92"/>
                    <a:pt x="20" y="92"/>
                    <a:pt x="19" y="97"/>
                  </a:cubicBezTo>
                  <a:cubicBezTo>
                    <a:pt x="18" y="97"/>
                    <a:pt x="18" y="97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5"/>
                    <a:pt x="18" y="104"/>
                    <a:pt x="16" y="104"/>
                  </a:cubicBezTo>
                  <a:cubicBezTo>
                    <a:pt x="17" y="106"/>
                    <a:pt x="17" y="108"/>
                    <a:pt x="17" y="109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0"/>
                    <a:pt x="17" y="113"/>
                    <a:pt x="17" y="114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6" y="113"/>
                    <a:pt x="16" y="115"/>
                    <a:pt x="17" y="116"/>
                  </a:cubicBezTo>
                  <a:cubicBezTo>
                    <a:pt x="17" y="116"/>
                    <a:pt x="18" y="114"/>
                    <a:pt x="18" y="113"/>
                  </a:cubicBezTo>
                  <a:cubicBezTo>
                    <a:pt x="18" y="114"/>
                    <a:pt x="18" y="115"/>
                    <a:pt x="19" y="116"/>
                  </a:cubicBezTo>
                  <a:cubicBezTo>
                    <a:pt x="18" y="116"/>
                    <a:pt x="18" y="120"/>
                    <a:pt x="18" y="121"/>
                  </a:cubicBezTo>
                  <a:cubicBezTo>
                    <a:pt x="18" y="123"/>
                    <a:pt x="19" y="123"/>
                    <a:pt x="19" y="123"/>
                  </a:cubicBezTo>
                  <a:cubicBezTo>
                    <a:pt x="18" y="123"/>
                    <a:pt x="19" y="126"/>
                    <a:pt x="18" y="125"/>
                  </a:cubicBezTo>
                  <a:cubicBezTo>
                    <a:pt x="18" y="124"/>
                    <a:pt x="19" y="124"/>
                    <a:pt x="18" y="123"/>
                  </a:cubicBezTo>
                  <a:cubicBezTo>
                    <a:pt x="18" y="124"/>
                    <a:pt x="17" y="124"/>
                    <a:pt x="17" y="126"/>
                  </a:cubicBezTo>
                  <a:cubicBezTo>
                    <a:pt x="18" y="128"/>
                    <a:pt x="20" y="125"/>
                    <a:pt x="19" y="129"/>
                  </a:cubicBezTo>
                  <a:cubicBezTo>
                    <a:pt x="19" y="128"/>
                    <a:pt x="18" y="128"/>
                    <a:pt x="18" y="127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31"/>
                    <a:pt x="18" y="130"/>
                    <a:pt x="18" y="131"/>
                  </a:cubicBezTo>
                  <a:cubicBezTo>
                    <a:pt x="19" y="132"/>
                    <a:pt x="18" y="135"/>
                    <a:pt x="19" y="136"/>
                  </a:cubicBezTo>
                  <a:cubicBezTo>
                    <a:pt x="19" y="138"/>
                    <a:pt x="19" y="139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5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7"/>
                    <a:pt x="19" y="150"/>
                    <a:pt x="19" y="151"/>
                  </a:cubicBezTo>
                  <a:cubicBezTo>
                    <a:pt x="18" y="153"/>
                    <a:pt x="15" y="152"/>
                    <a:pt x="17" y="155"/>
                  </a:cubicBezTo>
                  <a:cubicBezTo>
                    <a:pt x="17" y="157"/>
                    <a:pt x="19" y="159"/>
                    <a:pt x="19" y="158"/>
                  </a:cubicBezTo>
                  <a:cubicBezTo>
                    <a:pt x="19" y="162"/>
                    <a:pt x="20" y="167"/>
                    <a:pt x="19" y="172"/>
                  </a:cubicBezTo>
                  <a:cubicBezTo>
                    <a:pt x="19" y="172"/>
                    <a:pt x="19" y="172"/>
                    <a:pt x="20" y="173"/>
                  </a:cubicBezTo>
                  <a:cubicBezTo>
                    <a:pt x="19" y="180"/>
                    <a:pt x="21" y="188"/>
                    <a:pt x="19" y="193"/>
                  </a:cubicBezTo>
                  <a:cubicBezTo>
                    <a:pt x="18" y="191"/>
                    <a:pt x="18" y="193"/>
                    <a:pt x="17" y="193"/>
                  </a:cubicBezTo>
                  <a:cubicBezTo>
                    <a:pt x="18" y="194"/>
                    <a:pt x="16" y="195"/>
                    <a:pt x="18" y="195"/>
                  </a:cubicBezTo>
                  <a:cubicBezTo>
                    <a:pt x="19" y="195"/>
                    <a:pt x="19" y="195"/>
                    <a:pt x="20" y="193"/>
                  </a:cubicBezTo>
                  <a:cubicBezTo>
                    <a:pt x="20" y="198"/>
                    <a:pt x="20" y="204"/>
                    <a:pt x="19" y="206"/>
                  </a:cubicBezTo>
                  <a:cubicBezTo>
                    <a:pt x="20" y="205"/>
                    <a:pt x="20" y="206"/>
                    <a:pt x="20" y="207"/>
                  </a:cubicBezTo>
                  <a:cubicBezTo>
                    <a:pt x="19" y="206"/>
                    <a:pt x="18" y="209"/>
                    <a:pt x="19" y="211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7" y="221"/>
                    <a:pt x="11" y="206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5" y="208"/>
                    <a:pt x="15" y="209"/>
                    <a:pt x="15" y="209"/>
                  </a:cubicBezTo>
                  <a:cubicBezTo>
                    <a:pt x="18" y="208"/>
                    <a:pt x="21" y="207"/>
                    <a:pt x="23" y="208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27" y="209"/>
                    <a:pt x="28" y="208"/>
                    <a:pt x="26" y="208"/>
                  </a:cubicBezTo>
                  <a:cubicBezTo>
                    <a:pt x="31" y="208"/>
                    <a:pt x="34" y="209"/>
                    <a:pt x="35" y="210"/>
                  </a:cubicBezTo>
                  <a:cubicBezTo>
                    <a:pt x="42" y="207"/>
                    <a:pt x="53" y="207"/>
                    <a:pt x="62" y="207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4" y="208"/>
                    <a:pt x="63" y="206"/>
                    <a:pt x="64" y="207"/>
                  </a:cubicBezTo>
                  <a:cubicBezTo>
                    <a:pt x="64" y="208"/>
                    <a:pt x="66" y="208"/>
                    <a:pt x="64" y="209"/>
                  </a:cubicBezTo>
                  <a:cubicBezTo>
                    <a:pt x="68" y="210"/>
                    <a:pt x="69" y="208"/>
                    <a:pt x="71" y="208"/>
                  </a:cubicBezTo>
                  <a:cubicBezTo>
                    <a:pt x="71" y="207"/>
                    <a:pt x="69" y="208"/>
                    <a:pt x="69" y="207"/>
                  </a:cubicBezTo>
                  <a:cubicBezTo>
                    <a:pt x="70" y="207"/>
                    <a:pt x="74" y="208"/>
                    <a:pt x="74" y="206"/>
                  </a:cubicBezTo>
                  <a:cubicBezTo>
                    <a:pt x="75" y="207"/>
                    <a:pt x="75" y="208"/>
                    <a:pt x="74" y="209"/>
                  </a:cubicBezTo>
                  <a:cubicBezTo>
                    <a:pt x="76" y="208"/>
                    <a:pt x="76" y="208"/>
                    <a:pt x="76" y="208"/>
                  </a:cubicBezTo>
                  <a:cubicBezTo>
                    <a:pt x="79" y="209"/>
                    <a:pt x="71" y="211"/>
                    <a:pt x="73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7" y="214"/>
                    <a:pt x="70" y="214"/>
                    <a:pt x="75" y="215"/>
                  </a:cubicBezTo>
                  <a:cubicBezTo>
                    <a:pt x="77" y="214"/>
                    <a:pt x="79" y="212"/>
                    <a:pt x="77" y="211"/>
                  </a:cubicBezTo>
                  <a:cubicBezTo>
                    <a:pt x="81" y="211"/>
                    <a:pt x="79" y="208"/>
                    <a:pt x="83" y="208"/>
                  </a:cubicBezTo>
                  <a:cubicBezTo>
                    <a:pt x="85" y="209"/>
                    <a:pt x="80" y="208"/>
                    <a:pt x="81" y="210"/>
                  </a:cubicBezTo>
                  <a:cubicBezTo>
                    <a:pt x="83" y="211"/>
                    <a:pt x="85" y="209"/>
                    <a:pt x="87" y="209"/>
                  </a:cubicBezTo>
                  <a:cubicBezTo>
                    <a:pt x="85" y="209"/>
                    <a:pt x="86" y="207"/>
                    <a:pt x="88" y="207"/>
                  </a:cubicBezTo>
                  <a:cubicBezTo>
                    <a:pt x="90" y="208"/>
                    <a:pt x="86" y="208"/>
                    <a:pt x="90" y="209"/>
                  </a:cubicBezTo>
                  <a:cubicBezTo>
                    <a:pt x="90" y="208"/>
                    <a:pt x="93" y="207"/>
                    <a:pt x="91" y="207"/>
                  </a:cubicBezTo>
                  <a:cubicBezTo>
                    <a:pt x="92" y="205"/>
                    <a:pt x="94" y="207"/>
                    <a:pt x="96" y="206"/>
                  </a:cubicBezTo>
                  <a:cubicBezTo>
                    <a:pt x="97" y="207"/>
                    <a:pt x="92" y="209"/>
                    <a:pt x="96" y="209"/>
                  </a:cubicBezTo>
                  <a:cubicBezTo>
                    <a:pt x="95" y="208"/>
                    <a:pt x="100" y="208"/>
                    <a:pt x="99" y="206"/>
                  </a:cubicBezTo>
                  <a:cubicBezTo>
                    <a:pt x="100" y="206"/>
                    <a:pt x="100" y="207"/>
                    <a:pt x="99" y="208"/>
                  </a:cubicBezTo>
                  <a:cubicBezTo>
                    <a:pt x="101" y="209"/>
                    <a:pt x="104" y="206"/>
                    <a:pt x="105" y="208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6" y="207"/>
                    <a:pt x="107" y="208"/>
                    <a:pt x="108" y="208"/>
                  </a:cubicBezTo>
                  <a:cubicBezTo>
                    <a:pt x="110" y="208"/>
                    <a:pt x="114" y="206"/>
                    <a:pt x="113" y="208"/>
                  </a:cubicBezTo>
                  <a:cubicBezTo>
                    <a:pt x="114" y="208"/>
                    <a:pt x="118" y="208"/>
                    <a:pt x="117" y="207"/>
                  </a:cubicBezTo>
                  <a:cubicBezTo>
                    <a:pt x="114" y="206"/>
                    <a:pt x="114" y="208"/>
                    <a:pt x="112" y="206"/>
                  </a:cubicBezTo>
                  <a:cubicBezTo>
                    <a:pt x="114" y="208"/>
                    <a:pt x="116" y="206"/>
                    <a:pt x="117" y="205"/>
                  </a:cubicBezTo>
                  <a:cubicBezTo>
                    <a:pt x="118" y="206"/>
                    <a:pt x="118" y="206"/>
                    <a:pt x="118" y="206"/>
                  </a:cubicBezTo>
                  <a:cubicBezTo>
                    <a:pt x="118" y="206"/>
                    <a:pt x="120" y="206"/>
                    <a:pt x="121" y="205"/>
                  </a:cubicBezTo>
                  <a:cubicBezTo>
                    <a:pt x="120" y="206"/>
                    <a:pt x="121" y="206"/>
                    <a:pt x="121" y="206"/>
                  </a:cubicBezTo>
                  <a:cubicBezTo>
                    <a:pt x="122" y="205"/>
                    <a:pt x="122" y="205"/>
                    <a:pt x="122" y="205"/>
                  </a:cubicBezTo>
                  <a:cubicBezTo>
                    <a:pt x="126" y="205"/>
                    <a:pt x="123" y="207"/>
                    <a:pt x="127" y="207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6" y="209"/>
                    <a:pt x="127" y="208"/>
                  </a:cubicBezTo>
                  <a:cubicBezTo>
                    <a:pt x="128" y="207"/>
                    <a:pt x="129" y="206"/>
                    <a:pt x="130" y="205"/>
                  </a:cubicBezTo>
                  <a:cubicBezTo>
                    <a:pt x="132" y="205"/>
                    <a:pt x="131" y="206"/>
                    <a:pt x="132" y="205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30" y="207"/>
                    <a:pt x="132" y="208"/>
                    <a:pt x="134" y="208"/>
                  </a:cubicBezTo>
                  <a:cubicBezTo>
                    <a:pt x="136" y="208"/>
                    <a:pt x="138" y="206"/>
                    <a:pt x="136" y="206"/>
                  </a:cubicBezTo>
                  <a:cubicBezTo>
                    <a:pt x="137" y="206"/>
                    <a:pt x="139" y="206"/>
                    <a:pt x="138" y="207"/>
                  </a:cubicBezTo>
                  <a:cubicBezTo>
                    <a:pt x="141" y="207"/>
                    <a:pt x="138" y="206"/>
                    <a:pt x="140" y="205"/>
                  </a:cubicBezTo>
                  <a:cubicBezTo>
                    <a:pt x="141" y="206"/>
                    <a:pt x="144" y="207"/>
                    <a:pt x="146" y="208"/>
                  </a:cubicBezTo>
                  <a:cubicBezTo>
                    <a:pt x="144" y="210"/>
                    <a:pt x="144" y="210"/>
                    <a:pt x="144" y="210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3" y="211"/>
                    <a:pt x="147" y="211"/>
                    <a:pt x="145" y="212"/>
                  </a:cubicBezTo>
                  <a:cubicBezTo>
                    <a:pt x="146" y="213"/>
                    <a:pt x="148" y="212"/>
                    <a:pt x="149" y="212"/>
                  </a:cubicBezTo>
                  <a:cubicBezTo>
                    <a:pt x="146" y="209"/>
                    <a:pt x="153" y="209"/>
                    <a:pt x="152" y="206"/>
                  </a:cubicBezTo>
                  <a:cubicBezTo>
                    <a:pt x="157" y="206"/>
                    <a:pt x="155" y="212"/>
                    <a:pt x="160" y="208"/>
                  </a:cubicBezTo>
                  <a:cubicBezTo>
                    <a:pt x="159" y="208"/>
                    <a:pt x="162" y="206"/>
                    <a:pt x="159" y="207"/>
                  </a:cubicBezTo>
                  <a:cubicBezTo>
                    <a:pt x="162" y="207"/>
                    <a:pt x="161" y="205"/>
                    <a:pt x="164" y="205"/>
                  </a:cubicBezTo>
                  <a:cubicBezTo>
                    <a:pt x="162" y="206"/>
                    <a:pt x="167" y="208"/>
                    <a:pt x="163" y="209"/>
                  </a:cubicBezTo>
                  <a:cubicBezTo>
                    <a:pt x="163" y="208"/>
                    <a:pt x="161" y="208"/>
                    <a:pt x="160" y="209"/>
                  </a:cubicBezTo>
                  <a:cubicBezTo>
                    <a:pt x="162" y="209"/>
                    <a:pt x="160" y="211"/>
                    <a:pt x="163" y="211"/>
                  </a:cubicBezTo>
                  <a:cubicBezTo>
                    <a:pt x="165" y="210"/>
                    <a:pt x="168" y="210"/>
                    <a:pt x="167" y="209"/>
                  </a:cubicBezTo>
                  <a:cubicBezTo>
                    <a:pt x="167" y="208"/>
                    <a:pt x="165" y="209"/>
                    <a:pt x="166" y="208"/>
                  </a:cubicBezTo>
                  <a:cubicBezTo>
                    <a:pt x="169" y="208"/>
                    <a:pt x="170" y="210"/>
                    <a:pt x="172" y="207"/>
                  </a:cubicBezTo>
                  <a:cubicBezTo>
                    <a:pt x="169" y="208"/>
                    <a:pt x="169" y="206"/>
                    <a:pt x="169" y="206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171" y="206"/>
                    <a:pt x="171" y="206"/>
                    <a:pt x="171" y="206"/>
                  </a:cubicBezTo>
                  <a:cubicBezTo>
                    <a:pt x="175" y="206"/>
                    <a:pt x="172" y="204"/>
                    <a:pt x="176" y="205"/>
                  </a:cubicBezTo>
                  <a:cubicBezTo>
                    <a:pt x="178" y="206"/>
                    <a:pt x="178" y="206"/>
                    <a:pt x="178" y="206"/>
                  </a:cubicBezTo>
                  <a:cubicBezTo>
                    <a:pt x="177" y="208"/>
                    <a:pt x="172" y="206"/>
                    <a:pt x="173" y="208"/>
                  </a:cubicBezTo>
                  <a:cubicBezTo>
                    <a:pt x="176" y="208"/>
                    <a:pt x="177" y="207"/>
                    <a:pt x="179" y="207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8" y="208"/>
                    <a:pt x="179" y="211"/>
                    <a:pt x="183" y="209"/>
                  </a:cubicBezTo>
                  <a:cubicBezTo>
                    <a:pt x="185" y="208"/>
                    <a:pt x="184" y="208"/>
                    <a:pt x="184" y="207"/>
                  </a:cubicBezTo>
                  <a:cubicBezTo>
                    <a:pt x="188" y="207"/>
                    <a:pt x="190" y="206"/>
                    <a:pt x="193" y="206"/>
                  </a:cubicBezTo>
                  <a:cubicBezTo>
                    <a:pt x="192" y="208"/>
                    <a:pt x="198" y="206"/>
                    <a:pt x="194" y="208"/>
                  </a:cubicBezTo>
                  <a:cubicBezTo>
                    <a:pt x="193" y="207"/>
                    <a:pt x="187" y="207"/>
                    <a:pt x="185" y="209"/>
                  </a:cubicBezTo>
                  <a:cubicBezTo>
                    <a:pt x="187" y="211"/>
                    <a:pt x="181" y="208"/>
                    <a:pt x="181" y="210"/>
                  </a:cubicBezTo>
                  <a:cubicBezTo>
                    <a:pt x="184" y="210"/>
                    <a:pt x="184" y="212"/>
                    <a:pt x="184" y="214"/>
                  </a:cubicBezTo>
                  <a:cubicBezTo>
                    <a:pt x="185" y="214"/>
                    <a:pt x="186" y="213"/>
                    <a:pt x="187" y="213"/>
                  </a:cubicBezTo>
                  <a:cubicBezTo>
                    <a:pt x="187" y="212"/>
                    <a:pt x="186" y="212"/>
                    <a:pt x="186" y="211"/>
                  </a:cubicBezTo>
                  <a:cubicBezTo>
                    <a:pt x="190" y="211"/>
                    <a:pt x="194" y="210"/>
                    <a:pt x="196" y="209"/>
                  </a:cubicBezTo>
                  <a:cubicBezTo>
                    <a:pt x="197" y="210"/>
                    <a:pt x="197" y="211"/>
                    <a:pt x="195" y="211"/>
                  </a:cubicBezTo>
                  <a:cubicBezTo>
                    <a:pt x="200" y="211"/>
                    <a:pt x="205" y="211"/>
                    <a:pt x="210" y="211"/>
                  </a:cubicBezTo>
                  <a:cubicBezTo>
                    <a:pt x="207" y="209"/>
                    <a:pt x="215" y="211"/>
                    <a:pt x="213" y="209"/>
                  </a:cubicBezTo>
                  <a:cubicBezTo>
                    <a:pt x="210" y="209"/>
                    <a:pt x="208" y="207"/>
                    <a:pt x="210" y="207"/>
                  </a:cubicBezTo>
                  <a:cubicBezTo>
                    <a:pt x="211" y="207"/>
                    <a:pt x="210" y="207"/>
                    <a:pt x="210" y="208"/>
                  </a:cubicBezTo>
                  <a:cubicBezTo>
                    <a:pt x="212" y="207"/>
                    <a:pt x="213" y="209"/>
                    <a:pt x="215" y="208"/>
                  </a:cubicBezTo>
                  <a:cubicBezTo>
                    <a:pt x="211" y="208"/>
                    <a:pt x="214" y="210"/>
                    <a:pt x="213" y="212"/>
                  </a:cubicBezTo>
                  <a:cubicBezTo>
                    <a:pt x="217" y="211"/>
                    <a:pt x="213" y="213"/>
                    <a:pt x="216" y="213"/>
                  </a:cubicBezTo>
                  <a:cubicBezTo>
                    <a:pt x="219" y="212"/>
                    <a:pt x="223" y="211"/>
                    <a:pt x="227" y="211"/>
                  </a:cubicBezTo>
                  <a:cubicBezTo>
                    <a:pt x="231" y="212"/>
                    <a:pt x="238" y="211"/>
                    <a:pt x="242" y="211"/>
                  </a:cubicBezTo>
                  <a:cubicBezTo>
                    <a:pt x="244" y="212"/>
                    <a:pt x="242" y="213"/>
                    <a:pt x="244" y="214"/>
                  </a:cubicBezTo>
                  <a:cubicBezTo>
                    <a:pt x="247" y="214"/>
                    <a:pt x="243" y="212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7" y="212"/>
                    <a:pt x="253" y="214"/>
                    <a:pt x="254" y="212"/>
                  </a:cubicBezTo>
                  <a:cubicBezTo>
                    <a:pt x="253" y="213"/>
                    <a:pt x="253" y="213"/>
                    <a:pt x="253" y="213"/>
                  </a:cubicBezTo>
                  <a:cubicBezTo>
                    <a:pt x="254" y="214"/>
                    <a:pt x="254" y="213"/>
                    <a:pt x="255" y="213"/>
                  </a:cubicBezTo>
                  <a:cubicBezTo>
                    <a:pt x="255" y="214"/>
                    <a:pt x="256" y="214"/>
                    <a:pt x="255" y="215"/>
                  </a:cubicBezTo>
                  <a:cubicBezTo>
                    <a:pt x="257" y="216"/>
                    <a:pt x="260" y="214"/>
                    <a:pt x="262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5" y="212"/>
                    <a:pt x="268" y="213"/>
                    <a:pt x="272" y="213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4" y="214"/>
                    <a:pt x="276" y="215"/>
                    <a:pt x="277" y="214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69" y="216"/>
                    <a:pt x="273" y="216"/>
                    <a:pt x="272" y="215"/>
                  </a:cubicBezTo>
                  <a:cubicBezTo>
                    <a:pt x="271" y="214"/>
                    <a:pt x="267" y="214"/>
                    <a:pt x="266" y="215"/>
                  </a:cubicBezTo>
                  <a:cubicBezTo>
                    <a:pt x="268" y="215"/>
                    <a:pt x="268" y="215"/>
                    <a:pt x="269" y="214"/>
                  </a:cubicBezTo>
                  <a:cubicBezTo>
                    <a:pt x="269" y="216"/>
                    <a:pt x="267" y="216"/>
                    <a:pt x="266" y="217"/>
                  </a:cubicBezTo>
                  <a:cubicBezTo>
                    <a:pt x="267" y="217"/>
                    <a:pt x="268" y="217"/>
                    <a:pt x="268" y="217"/>
                  </a:cubicBezTo>
                  <a:cubicBezTo>
                    <a:pt x="267" y="218"/>
                    <a:pt x="265" y="218"/>
                    <a:pt x="262" y="218"/>
                  </a:cubicBezTo>
                  <a:cubicBezTo>
                    <a:pt x="264" y="217"/>
                    <a:pt x="261" y="217"/>
                    <a:pt x="262" y="216"/>
                  </a:cubicBezTo>
                  <a:cubicBezTo>
                    <a:pt x="262" y="218"/>
                    <a:pt x="259" y="218"/>
                    <a:pt x="256" y="218"/>
                  </a:cubicBezTo>
                  <a:cubicBezTo>
                    <a:pt x="254" y="216"/>
                    <a:pt x="250" y="219"/>
                    <a:pt x="247" y="218"/>
                  </a:cubicBezTo>
                  <a:cubicBezTo>
                    <a:pt x="248" y="217"/>
                    <a:pt x="250" y="216"/>
                    <a:pt x="252" y="215"/>
                  </a:cubicBezTo>
                  <a:cubicBezTo>
                    <a:pt x="250" y="215"/>
                    <a:pt x="250" y="215"/>
                    <a:pt x="247" y="215"/>
                  </a:cubicBezTo>
                  <a:cubicBezTo>
                    <a:pt x="246" y="216"/>
                    <a:pt x="245" y="217"/>
                    <a:pt x="242" y="218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0" y="217"/>
                    <a:pt x="240" y="219"/>
                    <a:pt x="236" y="218"/>
                  </a:cubicBezTo>
                  <a:cubicBezTo>
                    <a:pt x="230" y="218"/>
                    <a:pt x="224" y="218"/>
                    <a:pt x="219" y="218"/>
                  </a:cubicBezTo>
                  <a:cubicBezTo>
                    <a:pt x="219" y="217"/>
                    <a:pt x="219" y="217"/>
                    <a:pt x="219" y="217"/>
                  </a:cubicBezTo>
                  <a:cubicBezTo>
                    <a:pt x="217" y="219"/>
                    <a:pt x="211" y="218"/>
                    <a:pt x="207" y="219"/>
                  </a:cubicBezTo>
                  <a:cubicBezTo>
                    <a:pt x="201" y="218"/>
                    <a:pt x="195" y="219"/>
                    <a:pt x="192" y="218"/>
                  </a:cubicBezTo>
                  <a:cubicBezTo>
                    <a:pt x="181" y="219"/>
                    <a:pt x="172" y="219"/>
                    <a:pt x="162" y="219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2" y="219"/>
                    <a:pt x="162" y="217"/>
                    <a:pt x="161" y="217"/>
                  </a:cubicBezTo>
                  <a:cubicBezTo>
                    <a:pt x="163" y="218"/>
                    <a:pt x="158" y="218"/>
                    <a:pt x="157" y="219"/>
                  </a:cubicBezTo>
                  <a:cubicBezTo>
                    <a:pt x="152" y="218"/>
                    <a:pt x="146" y="219"/>
                    <a:pt x="142" y="220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37" y="221"/>
                    <a:pt x="132" y="220"/>
                    <a:pt x="127" y="219"/>
                  </a:cubicBezTo>
                  <a:cubicBezTo>
                    <a:pt x="126" y="219"/>
                    <a:pt x="125" y="218"/>
                    <a:pt x="124" y="218"/>
                  </a:cubicBezTo>
                  <a:cubicBezTo>
                    <a:pt x="121" y="220"/>
                    <a:pt x="119" y="220"/>
                    <a:pt x="115" y="221"/>
                  </a:cubicBezTo>
                  <a:cubicBezTo>
                    <a:pt x="112" y="221"/>
                    <a:pt x="107" y="220"/>
                    <a:pt x="104" y="220"/>
                  </a:cubicBezTo>
                  <a:cubicBezTo>
                    <a:pt x="93" y="222"/>
                    <a:pt x="81" y="220"/>
                    <a:pt x="69" y="222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56" y="223"/>
                    <a:pt x="42" y="221"/>
                    <a:pt x="32" y="222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0" y="219"/>
                    <a:pt x="26" y="221"/>
                    <a:pt x="27" y="222"/>
                  </a:cubicBezTo>
                  <a:cubicBezTo>
                    <a:pt x="24" y="221"/>
                    <a:pt x="19" y="223"/>
                    <a:pt x="17" y="221"/>
                  </a:cubicBezTo>
                  <a:cubicBezTo>
                    <a:pt x="15" y="221"/>
                    <a:pt x="14" y="221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4" y="223"/>
                    <a:pt x="0" y="209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5" y="212"/>
                    <a:pt x="5" y="212"/>
                    <a:pt x="5" y="212"/>
                  </a:cubicBezTo>
                  <a:cubicBezTo>
                    <a:pt x="6" y="206"/>
                    <a:pt x="6" y="203"/>
                    <a:pt x="6" y="197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200"/>
                    <a:pt x="7" y="200"/>
                    <a:pt x="7" y="198"/>
                  </a:cubicBezTo>
                  <a:cubicBezTo>
                    <a:pt x="6" y="196"/>
                    <a:pt x="7" y="190"/>
                    <a:pt x="5" y="192"/>
                  </a:cubicBezTo>
                  <a:cubicBezTo>
                    <a:pt x="6" y="186"/>
                    <a:pt x="4" y="177"/>
                    <a:pt x="6" y="171"/>
                  </a:cubicBezTo>
                  <a:cubicBezTo>
                    <a:pt x="5" y="171"/>
                    <a:pt x="5" y="170"/>
                    <a:pt x="5" y="169"/>
                  </a:cubicBezTo>
                  <a:cubicBezTo>
                    <a:pt x="5" y="164"/>
                    <a:pt x="6" y="158"/>
                    <a:pt x="5" y="153"/>
                  </a:cubicBezTo>
                  <a:cubicBezTo>
                    <a:pt x="5" y="152"/>
                    <a:pt x="6" y="155"/>
                    <a:pt x="6" y="152"/>
                  </a:cubicBezTo>
                  <a:cubicBezTo>
                    <a:pt x="6" y="151"/>
                    <a:pt x="5" y="152"/>
                    <a:pt x="5" y="151"/>
                  </a:cubicBezTo>
                  <a:cubicBezTo>
                    <a:pt x="4" y="141"/>
                    <a:pt x="6" y="132"/>
                    <a:pt x="6" y="124"/>
                  </a:cubicBezTo>
                  <a:cubicBezTo>
                    <a:pt x="4" y="109"/>
                    <a:pt x="5" y="94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75"/>
                    <a:pt x="7" y="68"/>
                    <a:pt x="4" y="65"/>
                  </a:cubicBezTo>
                  <a:cubicBezTo>
                    <a:pt x="5" y="64"/>
                    <a:pt x="5" y="60"/>
                    <a:pt x="6" y="61"/>
                  </a:cubicBezTo>
                  <a:cubicBezTo>
                    <a:pt x="4" y="57"/>
                    <a:pt x="7" y="51"/>
                    <a:pt x="5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1"/>
                    <a:pt x="5" y="36"/>
                    <a:pt x="6" y="30"/>
                  </a:cubicBezTo>
                  <a:cubicBezTo>
                    <a:pt x="6" y="31"/>
                    <a:pt x="6" y="32"/>
                    <a:pt x="7" y="32"/>
                  </a:cubicBezTo>
                  <a:cubicBezTo>
                    <a:pt x="8" y="30"/>
                    <a:pt x="5" y="27"/>
                    <a:pt x="7" y="26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25"/>
                    <a:pt x="14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55" y="12"/>
                    <a:pt x="46" y="15"/>
                    <a:pt x="54" y="13"/>
                  </a:cubicBezTo>
                  <a:cubicBezTo>
                    <a:pt x="55" y="13"/>
                    <a:pt x="54" y="12"/>
                    <a:pt x="54" y="13"/>
                  </a:cubicBezTo>
                  <a:cubicBezTo>
                    <a:pt x="57" y="12"/>
                    <a:pt x="59" y="15"/>
                    <a:pt x="61" y="14"/>
                  </a:cubicBezTo>
                  <a:cubicBezTo>
                    <a:pt x="60" y="13"/>
                    <a:pt x="62" y="13"/>
                    <a:pt x="62" y="12"/>
                  </a:cubicBezTo>
                  <a:cubicBezTo>
                    <a:pt x="68" y="13"/>
                    <a:pt x="69" y="14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9" y="12"/>
                    <a:pt x="85" y="13"/>
                    <a:pt x="90" y="11"/>
                  </a:cubicBezTo>
                  <a:cubicBezTo>
                    <a:pt x="119" y="10"/>
                    <a:pt x="148" y="9"/>
                    <a:pt x="177" y="9"/>
                  </a:cubicBezTo>
                  <a:cubicBezTo>
                    <a:pt x="205" y="9"/>
                    <a:pt x="233" y="8"/>
                    <a:pt x="262" y="9"/>
                  </a:cubicBezTo>
                  <a:cubicBezTo>
                    <a:pt x="269" y="11"/>
                    <a:pt x="269" y="11"/>
                    <a:pt x="277" y="10"/>
                  </a:cubicBezTo>
                  <a:cubicBezTo>
                    <a:pt x="276" y="11"/>
                    <a:pt x="276" y="11"/>
                    <a:pt x="277" y="11"/>
                  </a:cubicBezTo>
                  <a:cubicBezTo>
                    <a:pt x="277" y="10"/>
                    <a:pt x="282" y="11"/>
                    <a:pt x="282" y="9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301" y="14"/>
                    <a:pt x="288" y="0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20"/>
                    <a:pt x="306" y="20"/>
                    <a:pt x="306" y="20"/>
                  </a:cubicBezTo>
                  <a:cubicBezTo>
                    <a:pt x="306" y="25"/>
                    <a:pt x="307" y="30"/>
                    <a:pt x="307" y="36"/>
                  </a:cubicBezTo>
                  <a:cubicBezTo>
                    <a:pt x="306" y="34"/>
                    <a:pt x="305" y="33"/>
                    <a:pt x="305" y="35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9"/>
                    <a:pt x="307" y="41"/>
                    <a:pt x="307" y="39"/>
                  </a:cubicBezTo>
                  <a:cubicBezTo>
                    <a:pt x="309" y="67"/>
                    <a:pt x="305" y="94"/>
                    <a:pt x="306" y="121"/>
                  </a:cubicBezTo>
                  <a:cubicBezTo>
                    <a:pt x="305" y="128"/>
                    <a:pt x="306" y="137"/>
                    <a:pt x="306" y="144"/>
                  </a:cubicBezTo>
                  <a:cubicBezTo>
                    <a:pt x="304" y="165"/>
                    <a:pt x="302" y="184"/>
                    <a:pt x="304" y="205"/>
                  </a:cubicBezTo>
                  <a:cubicBezTo>
                    <a:pt x="304" y="205"/>
                    <a:pt x="300" y="202"/>
                    <a:pt x="299" y="19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</p:grpSp>
      <p:grpSp>
        <p:nvGrpSpPr>
          <p:cNvPr id="10247" name="Group 10246">
            <a:extLst>
              <a:ext uri="{FF2B5EF4-FFF2-40B4-BE49-F238E27FC236}">
                <a16:creationId xmlns:a16="http://schemas.microsoft.com/office/drawing/2014/main" xmlns="" id="{7C568712-2B92-4208-B8BD-C554D65EEB37}"/>
              </a:ext>
            </a:extLst>
          </p:cNvPr>
          <p:cNvGrpSpPr/>
          <p:nvPr/>
        </p:nvGrpSpPr>
        <p:grpSpPr>
          <a:xfrm>
            <a:off x="7062271" y="2840142"/>
            <a:ext cx="1741835" cy="1477104"/>
            <a:chOff x="10147707" y="3159451"/>
            <a:chExt cx="1741835" cy="1477104"/>
          </a:xfrm>
        </p:grpSpPr>
        <p:sp>
          <p:nvSpPr>
            <p:cNvPr id="39" name="Freeform 125">
              <a:extLst>
                <a:ext uri="{FF2B5EF4-FFF2-40B4-BE49-F238E27FC236}">
                  <a16:creationId xmlns:a16="http://schemas.microsoft.com/office/drawing/2014/main" xmlns="" id="{65DF1FD7-2197-49AB-B6DF-C876ABE0F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7707" y="3875135"/>
              <a:ext cx="786727" cy="761420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40" name="Freeform 125">
              <a:extLst>
                <a:ext uri="{FF2B5EF4-FFF2-40B4-BE49-F238E27FC236}">
                  <a16:creationId xmlns:a16="http://schemas.microsoft.com/office/drawing/2014/main" xmlns="" id="{47828F39-2A9B-4870-96AA-952C7D7C1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7966" y="3875135"/>
              <a:ext cx="931576" cy="761420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 dirty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52" name="Freeform 113">
              <a:extLst>
                <a:ext uri="{FF2B5EF4-FFF2-40B4-BE49-F238E27FC236}">
                  <a16:creationId xmlns:a16="http://schemas.microsoft.com/office/drawing/2014/main" xmlns="" id="{36DF8DCD-F41C-4943-8910-475ED344E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7707" y="3159451"/>
              <a:ext cx="1706851" cy="605814"/>
            </a:xfrm>
            <a:custGeom>
              <a:avLst/>
              <a:gdLst/>
              <a:ahLst/>
              <a:cxnLst>
                <a:cxn ang="0">
                  <a:pos x="299" y="100"/>
                </a:cxn>
                <a:cxn ang="0">
                  <a:pos x="298" y="38"/>
                </a:cxn>
                <a:cxn ang="0">
                  <a:pos x="295" y="21"/>
                </a:cxn>
                <a:cxn ang="0">
                  <a:pos x="277" y="19"/>
                </a:cxn>
                <a:cxn ang="0">
                  <a:pos x="208" y="20"/>
                </a:cxn>
                <a:cxn ang="0">
                  <a:pos x="183" y="20"/>
                </a:cxn>
                <a:cxn ang="0">
                  <a:pos x="151" y="17"/>
                </a:cxn>
                <a:cxn ang="0">
                  <a:pos x="117" y="21"/>
                </a:cxn>
                <a:cxn ang="0">
                  <a:pos x="104" y="21"/>
                </a:cxn>
                <a:cxn ang="0">
                  <a:pos x="72" y="23"/>
                </a:cxn>
                <a:cxn ang="0">
                  <a:pos x="41" y="24"/>
                </a:cxn>
                <a:cxn ang="0">
                  <a:pos x="25" y="24"/>
                </a:cxn>
                <a:cxn ang="0">
                  <a:pos x="13" y="24"/>
                </a:cxn>
                <a:cxn ang="0">
                  <a:pos x="19" y="19"/>
                </a:cxn>
                <a:cxn ang="0">
                  <a:pos x="18" y="51"/>
                </a:cxn>
                <a:cxn ang="0">
                  <a:pos x="18" y="87"/>
                </a:cxn>
                <a:cxn ang="0">
                  <a:pos x="16" y="104"/>
                </a:cxn>
                <a:cxn ang="0">
                  <a:pos x="19" y="116"/>
                </a:cxn>
                <a:cxn ang="0">
                  <a:pos x="18" y="127"/>
                </a:cxn>
                <a:cxn ang="0">
                  <a:pos x="19" y="146"/>
                </a:cxn>
                <a:cxn ang="0">
                  <a:pos x="19" y="193"/>
                </a:cxn>
                <a:cxn ang="0">
                  <a:pos x="20" y="212"/>
                </a:cxn>
                <a:cxn ang="0">
                  <a:pos x="20" y="215"/>
                </a:cxn>
                <a:cxn ang="0">
                  <a:pos x="15" y="208"/>
                </a:cxn>
                <a:cxn ang="0">
                  <a:pos x="61" y="208"/>
                </a:cxn>
                <a:cxn ang="0">
                  <a:pos x="76" y="208"/>
                </a:cxn>
                <a:cxn ang="0">
                  <a:pos x="87" y="209"/>
                </a:cxn>
                <a:cxn ang="0">
                  <a:pos x="99" y="208"/>
                </a:cxn>
                <a:cxn ang="0">
                  <a:pos x="117" y="205"/>
                </a:cxn>
                <a:cxn ang="0">
                  <a:pos x="127" y="208"/>
                </a:cxn>
                <a:cxn ang="0">
                  <a:pos x="140" y="205"/>
                </a:cxn>
                <a:cxn ang="0">
                  <a:pos x="160" y="208"/>
                </a:cxn>
                <a:cxn ang="0">
                  <a:pos x="166" y="208"/>
                </a:cxn>
                <a:cxn ang="0">
                  <a:pos x="173" y="208"/>
                </a:cxn>
                <a:cxn ang="0">
                  <a:pos x="185" y="209"/>
                </a:cxn>
                <a:cxn ang="0">
                  <a:pos x="210" y="211"/>
                </a:cxn>
                <a:cxn ang="0">
                  <a:pos x="227" y="211"/>
                </a:cxn>
                <a:cxn ang="0">
                  <a:pos x="255" y="213"/>
                </a:cxn>
                <a:cxn ang="0">
                  <a:pos x="277" y="214"/>
                </a:cxn>
                <a:cxn ang="0">
                  <a:pos x="262" y="218"/>
                </a:cxn>
                <a:cxn ang="0">
                  <a:pos x="242" y="217"/>
                </a:cxn>
                <a:cxn ang="0">
                  <a:pos x="164" y="218"/>
                </a:cxn>
                <a:cxn ang="0">
                  <a:pos x="115" y="221"/>
                </a:cxn>
                <a:cxn ang="0">
                  <a:pos x="17" y="221"/>
                </a:cxn>
                <a:cxn ang="0">
                  <a:pos x="6" y="215"/>
                </a:cxn>
                <a:cxn ang="0">
                  <a:pos x="6" y="197"/>
                </a:cxn>
                <a:cxn ang="0">
                  <a:pos x="6" y="152"/>
                </a:cxn>
                <a:cxn ang="0">
                  <a:pos x="5" y="45"/>
                </a:cxn>
                <a:cxn ang="0">
                  <a:pos x="6" y="20"/>
                </a:cxn>
                <a:cxn ang="0">
                  <a:pos x="13" y="12"/>
                </a:cxn>
                <a:cxn ang="0">
                  <a:pos x="61" y="14"/>
                </a:cxn>
                <a:cxn ang="0">
                  <a:pos x="277" y="10"/>
                </a:cxn>
                <a:cxn ang="0">
                  <a:pos x="297" y="10"/>
                </a:cxn>
                <a:cxn ang="0">
                  <a:pos x="306" y="20"/>
                </a:cxn>
                <a:cxn ang="0">
                  <a:pos x="306" y="144"/>
                </a:cxn>
              </a:cxnLst>
              <a:rect l="0" t="0" r="r" b="b"/>
              <a:pathLst>
                <a:path w="309" h="223">
                  <a:moveTo>
                    <a:pt x="299" y="193"/>
                  </a:moveTo>
                  <a:cubicBezTo>
                    <a:pt x="295" y="182"/>
                    <a:pt x="299" y="167"/>
                    <a:pt x="296" y="155"/>
                  </a:cubicBezTo>
                  <a:cubicBezTo>
                    <a:pt x="296" y="154"/>
                    <a:pt x="299" y="156"/>
                    <a:pt x="298" y="152"/>
                  </a:cubicBezTo>
                  <a:cubicBezTo>
                    <a:pt x="295" y="141"/>
                    <a:pt x="297" y="122"/>
                    <a:pt x="299" y="108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6"/>
                    <a:pt x="298" y="103"/>
                    <a:pt x="298" y="100"/>
                  </a:cubicBezTo>
                  <a:cubicBezTo>
                    <a:pt x="299" y="100"/>
                    <a:pt x="299" y="101"/>
                    <a:pt x="299" y="100"/>
                  </a:cubicBezTo>
                  <a:cubicBezTo>
                    <a:pt x="298" y="99"/>
                    <a:pt x="299" y="95"/>
                    <a:pt x="298" y="93"/>
                  </a:cubicBezTo>
                  <a:cubicBezTo>
                    <a:pt x="299" y="92"/>
                    <a:pt x="299" y="92"/>
                    <a:pt x="300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296" y="85"/>
                    <a:pt x="299" y="78"/>
                    <a:pt x="297" y="72"/>
                  </a:cubicBezTo>
                  <a:cubicBezTo>
                    <a:pt x="298" y="72"/>
                    <a:pt x="298" y="73"/>
                    <a:pt x="298" y="72"/>
                  </a:cubicBezTo>
                  <a:cubicBezTo>
                    <a:pt x="296" y="62"/>
                    <a:pt x="297" y="49"/>
                    <a:pt x="296" y="38"/>
                  </a:cubicBezTo>
                  <a:cubicBezTo>
                    <a:pt x="296" y="39"/>
                    <a:pt x="297" y="39"/>
                    <a:pt x="298" y="38"/>
                  </a:cubicBezTo>
                  <a:cubicBezTo>
                    <a:pt x="296" y="38"/>
                    <a:pt x="296" y="34"/>
                    <a:pt x="296" y="31"/>
                  </a:cubicBezTo>
                  <a:cubicBezTo>
                    <a:pt x="297" y="30"/>
                    <a:pt x="294" y="26"/>
                    <a:pt x="295" y="23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295" y="22"/>
                    <a:pt x="295" y="21"/>
                    <a:pt x="295" y="20"/>
                  </a:cubicBezTo>
                  <a:cubicBezTo>
                    <a:pt x="295" y="19"/>
                    <a:pt x="295" y="19"/>
                    <a:pt x="295" y="19"/>
                  </a:cubicBezTo>
                  <a:cubicBezTo>
                    <a:pt x="299" y="22"/>
                    <a:pt x="296" y="20"/>
                    <a:pt x="296" y="21"/>
                  </a:cubicBezTo>
                  <a:cubicBezTo>
                    <a:pt x="296" y="21"/>
                    <a:pt x="295" y="21"/>
                    <a:pt x="295" y="21"/>
                  </a:cubicBezTo>
                  <a:cubicBezTo>
                    <a:pt x="293" y="20"/>
                    <a:pt x="293" y="20"/>
                    <a:pt x="293" y="20"/>
                  </a:cubicBezTo>
                  <a:cubicBezTo>
                    <a:pt x="292" y="22"/>
                    <a:pt x="289" y="19"/>
                    <a:pt x="287" y="20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1"/>
                    <a:pt x="284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78" y="21"/>
                    <a:pt x="275" y="20"/>
                    <a:pt x="275" y="21"/>
                  </a:cubicBezTo>
                  <a:cubicBezTo>
                    <a:pt x="274" y="20"/>
                    <a:pt x="280" y="21"/>
                    <a:pt x="277" y="19"/>
                  </a:cubicBezTo>
                  <a:cubicBezTo>
                    <a:pt x="263" y="20"/>
                    <a:pt x="247" y="20"/>
                    <a:pt x="233" y="20"/>
                  </a:cubicBezTo>
                  <a:cubicBezTo>
                    <a:pt x="231" y="19"/>
                    <a:pt x="230" y="19"/>
                    <a:pt x="230" y="19"/>
                  </a:cubicBezTo>
                  <a:cubicBezTo>
                    <a:pt x="228" y="19"/>
                    <a:pt x="224" y="19"/>
                    <a:pt x="223" y="20"/>
                  </a:cubicBezTo>
                  <a:cubicBezTo>
                    <a:pt x="223" y="20"/>
                    <a:pt x="222" y="19"/>
                    <a:pt x="221" y="19"/>
                  </a:cubicBezTo>
                  <a:cubicBezTo>
                    <a:pt x="218" y="18"/>
                    <a:pt x="218" y="21"/>
                    <a:pt x="215" y="20"/>
                  </a:cubicBezTo>
                  <a:cubicBezTo>
                    <a:pt x="216" y="19"/>
                    <a:pt x="217" y="19"/>
                    <a:pt x="216" y="18"/>
                  </a:cubicBezTo>
                  <a:cubicBezTo>
                    <a:pt x="214" y="20"/>
                    <a:pt x="211" y="19"/>
                    <a:pt x="208" y="20"/>
                  </a:cubicBezTo>
                  <a:cubicBezTo>
                    <a:pt x="208" y="20"/>
                    <a:pt x="209" y="19"/>
                    <a:pt x="209" y="19"/>
                  </a:cubicBezTo>
                  <a:cubicBezTo>
                    <a:pt x="205" y="20"/>
                    <a:pt x="203" y="19"/>
                    <a:pt x="200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196" y="17"/>
                    <a:pt x="200" y="20"/>
                    <a:pt x="196" y="20"/>
                  </a:cubicBezTo>
                  <a:cubicBezTo>
                    <a:pt x="197" y="20"/>
                    <a:pt x="196" y="19"/>
                    <a:pt x="196" y="19"/>
                  </a:cubicBezTo>
                  <a:cubicBezTo>
                    <a:pt x="193" y="20"/>
                    <a:pt x="187" y="20"/>
                    <a:pt x="183" y="20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79" y="20"/>
                    <a:pt x="175" y="20"/>
                    <a:pt x="171" y="20"/>
                  </a:cubicBezTo>
                  <a:cubicBezTo>
                    <a:pt x="169" y="20"/>
                    <a:pt x="171" y="18"/>
                    <a:pt x="167" y="19"/>
                  </a:cubicBezTo>
                  <a:cubicBezTo>
                    <a:pt x="167" y="20"/>
                    <a:pt x="160" y="19"/>
                    <a:pt x="162" y="21"/>
                  </a:cubicBezTo>
                  <a:cubicBezTo>
                    <a:pt x="159" y="21"/>
                    <a:pt x="153" y="20"/>
                    <a:pt x="150" y="21"/>
                  </a:cubicBezTo>
                  <a:cubicBezTo>
                    <a:pt x="152" y="20"/>
                    <a:pt x="149" y="19"/>
                    <a:pt x="152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7"/>
                    <a:pt x="152" y="18"/>
                    <a:pt x="151" y="17"/>
                  </a:cubicBezTo>
                  <a:cubicBezTo>
                    <a:pt x="150" y="17"/>
                    <a:pt x="145" y="18"/>
                    <a:pt x="144" y="17"/>
                  </a:cubicBezTo>
                  <a:cubicBezTo>
                    <a:pt x="141" y="19"/>
                    <a:pt x="138" y="21"/>
                    <a:pt x="134" y="21"/>
                  </a:cubicBezTo>
                  <a:cubicBezTo>
                    <a:pt x="136" y="20"/>
                    <a:pt x="133" y="19"/>
                    <a:pt x="134" y="19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6" y="22"/>
                    <a:pt x="128" y="21"/>
                    <a:pt x="125" y="21"/>
                  </a:cubicBezTo>
                  <a:cubicBezTo>
                    <a:pt x="125" y="21"/>
                    <a:pt x="124" y="22"/>
                    <a:pt x="124" y="22"/>
                  </a:cubicBezTo>
                  <a:cubicBezTo>
                    <a:pt x="123" y="22"/>
                    <a:pt x="118" y="23"/>
                    <a:pt x="117" y="21"/>
                  </a:cubicBezTo>
                  <a:cubicBezTo>
                    <a:pt x="116" y="20"/>
                    <a:pt x="119" y="20"/>
                    <a:pt x="118" y="20"/>
                  </a:cubicBezTo>
                  <a:cubicBezTo>
                    <a:pt x="115" y="20"/>
                    <a:pt x="115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07" y="21"/>
                    <a:pt x="109" y="22"/>
                  </a:cubicBezTo>
                  <a:cubicBezTo>
                    <a:pt x="110" y="22"/>
                    <a:pt x="108" y="21"/>
                    <a:pt x="110" y="21"/>
                  </a:cubicBezTo>
                  <a:cubicBezTo>
                    <a:pt x="109" y="22"/>
                    <a:pt x="105" y="23"/>
                    <a:pt x="103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0" y="23"/>
                    <a:pt x="96" y="23"/>
                    <a:pt x="92" y="24"/>
                  </a:cubicBezTo>
                  <a:cubicBezTo>
                    <a:pt x="92" y="25"/>
                    <a:pt x="94" y="22"/>
                    <a:pt x="94" y="23"/>
                  </a:cubicBezTo>
                  <a:cubicBezTo>
                    <a:pt x="89" y="22"/>
                    <a:pt x="83" y="24"/>
                    <a:pt x="79" y="23"/>
                  </a:cubicBezTo>
                  <a:cubicBezTo>
                    <a:pt x="79" y="23"/>
                    <a:pt x="79" y="24"/>
                    <a:pt x="79" y="24"/>
                  </a:cubicBezTo>
                  <a:cubicBezTo>
                    <a:pt x="76" y="24"/>
                    <a:pt x="77" y="22"/>
                    <a:pt x="75" y="23"/>
                  </a:cubicBezTo>
                  <a:cubicBezTo>
                    <a:pt x="75" y="22"/>
                    <a:pt x="73" y="23"/>
                    <a:pt x="71" y="23"/>
                  </a:cubicBezTo>
                  <a:cubicBezTo>
                    <a:pt x="70" y="24"/>
                    <a:pt x="71" y="23"/>
                    <a:pt x="72" y="23"/>
                  </a:cubicBezTo>
                  <a:cubicBezTo>
                    <a:pt x="70" y="23"/>
                    <a:pt x="60" y="25"/>
                    <a:pt x="54" y="24"/>
                  </a:cubicBezTo>
                  <a:cubicBezTo>
                    <a:pt x="55" y="24"/>
                    <a:pt x="51" y="25"/>
                    <a:pt x="50" y="25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3"/>
                    <a:pt x="46" y="24"/>
                    <a:pt x="46" y="23"/>
                  </a:cubicBezTo>
                  <a:cubicBezTo>
                    <a:pt x="43" y="25"/>
                    <a:pt x="56" y="22"/>
                    <a:pt x="53" y="23"/>
                  </a:cubicBezTo>
                  <a:cubicBezTo>
                    <a:pt x="52" y="22"/>
                    <a:pt x="47" y="25"/>
                    <a:pt x="48" y="23"/>
                  </a:cubicBezTo>
                  <a:cubicBezTo>
                    <a:pt x="46" y="23"/>
                    <a:pt x="43" y="25"/>
                    <a:pt x="41" y="24"/>
                  </a:cubicBezTo>
                  <a:cubicBezTo>
                    <a:pt x="41" y="24"/>
                    <a:pt x="43" y="22"/>
                    <a:pt x="41" y="22"/>
                  </a:cubicBezTo>
                  <a:cubicBezTo>
                    <a:pt x="37" y="22"/>
                    <a:pt x="40" y="23"/>
                    <a:pt x="37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2" y="23"/>
                    <a:pt x="33" y="25"/>
                  </a:cubicBezTo>
                  <a:cubicBezTo>
                    <a:pt x="33" y="24"/>
                    <a:pt x="28" y="25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6"/>
                    <a:pt x="20" y="23"/>
                    <a:pt x="1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2"/>
                    <a:pt x="7" y="3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21"/>
                    <a:pt x="18" y="23"/>
                    <a:pt x="18" y="23"/>
                  </a:cubicBezTo>
                  <a:cubicBezTo>
                    <a:pt x="18" y="26"/>
                    <a:pt x="19" y="28"/>
                    <a:pt x="19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7" y="31"/>
                    <a:pt x="18" y="32"/>
                    <a:pt x="18" y="34"/>
                  </a:cubicBezTo>
                  <a:cubicBezTo>
                    <a:pt x="18" y="33"/>
                    <a:pt x="17" y="37"/>
                    <a:pt x="16" y="39"/>
                  </a:cubicBezTo>
                  <a:cubicBezTo>
                    <a:pt x="17" y="42"/>
                    <a:pt x="18" y="41"/>
                    <a:pt x="19" y="41"/>
                  </a:cubicBezTo>
                  <a:cubicBezTo>
                    <a:pt x="16" y="43"/>
                    <a:pt x="20" y="48"/>
                    <a:pt x="18" y="51"/>
                  </a:cubicBezTo>
                  <a:cubicBezTo>
                    <a:pt x="18" y="50"/>
                    <a:pt x="17" y="47"/>
                    <a:pt x="16" y="50"/>
                  </a:cubicBezTo>
                  <a:cubicBezTo>
                    <a:pt x="14" y="52"/>
                    <a:pt x="18" y="54"/>
                    <a:pt x="17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9"/>
                    <a:pt x="20" y="63"/>
                    <a:pt x="18" y="62"/>
                  </a:cubicBezTo>
                  <a:cubicBezTo>
                    <a:pt x="19" y="63"/>
                    <a:pt x="17" y="67"/>
                    <a:pt x="19" y="66"/>
                  </a:cubicBezTo>
                  <a:cubicBezTo>
                    <a:pt x="18" y="72"/>
                    <a:pt x="20" y="81"/>
                    <a:pt x="17" y="85"/>
                  </a:cubicBezTo>
                  <a:cubicBezTo>
                    <a:pt x="17" y="86"/>
                    <a:pt x="17" y="88"/>
                    <a:pt x="18" y="87"/>
                  </a:cubicBezTo>
                  <a:cubicBezTo>
                    <a:pt x="19" y="86"/>
                    <a:pt x="17" y="85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8" y="88"/>
                    <a:pt x="18" y="89"/>
                    <a:pt x="17" y="87"/>
                  </a:cubicBezTo>
                  <a:cubicBezTo>
                    <a:pt x="16" y="92"/>
                    <a:pt x="20" y="92"/>
                    <a:pt x="19" y="97"/>
                  </a:cubicBezTo>
                  <a:cubicBezTo>
                    <a:pt x="18" y="97"/>
                    <a:pt x="18" y="97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5"/>
                    <a:pt x="18" y="104"/>
                    <a:pt x="16" y="104"/>
                  </a:cubicBezTo>
                  <a:cubicBezTo>
                    <a:pt x="17" y="106"/>
                    <a:pt x="17" y="108"/>
                    <a:pt x="17" y="109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0"/>
                    <a:pt x="17" y="113"/>
                    <a:pt x="17" y="114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6" y="113"/>
                    <a:pt x="16" y="115"/>
                    <a:pt x="17" y="116"/>
                  </a:cubicBezTo>
                  <a:cubicBezTo>
                    <a:pt x="17" y="116"/>
                    <a:pt x="18" y="114"/>
                    <a:pt x="18" y="113"/>
                  </a:cubicBezTo>
                  <a:cubicBezTo>
                    <a:pt x="18" y="114"/>
                    <a:pt x="18" y="115"/>
                    <a:pt x="19" y="116"/>
                  </a:cubicBezTo>
                  <a:cubicBezTo>
                    <a:pt x="18" y="116"/>
                    <a:pt x="18" y="120"/>
                    <a:pt x="18" y="121"/>
                  </a:cubicBezTo>
                  <a:cubicBezTo>
                    <a:pt x="18" y="123"/>
                    <a:pt x="19" y="123"/>
                    <a:pt x="19" y="123"/>
                  </a:cubicBezTo>
                  <a:cubicBezTo>
                    <a:pt x="18" y="123"/>
                    <a:pt x="19" y="126"/>
                    <a:pt x="18" y="125"/>
                  </a:cubicBezTo>
                  <a:cubicBezTo>
                    <a:pt x="18" y="124"/>
                    <a:pt x="19" y="124"/>
                    <a:pt x="18" y="123"/>
                  </a:cubicBezTo>
                  <a:cubicBezTo>
                    <a:pt x="18" y="124"/>
                    <a:pt x="17" y="124"/>
                    <a:pt x="17" y="126"/>
                  </a:cubicBezTo>
                  <a:cubicBezTo>
                    <a:pt x="18" y="128"/>
                    <a:pt x="20" y="125"/>
                    <a:pt x="19" y="129"/>
                  </a:cubicBezTo>
                  <a:cubicBezTo>
                    <a:pt x="19" y="128"/>
                    <a:pt x="18" y="128"/>
                    <a:pt x="18" y="127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31"/>
                    <a:pt x="18" y="130"/>
                    <a:pt x="18" y="131"/>
                  </a:cubicBezTo>
                  <a:cubicBezTo>
                    <a:pt x="19" y="132"/>
                    <a:pt x="18" y="135"/>
                    <a:pt x="19" y="136"/>
                  </a:cubicBezTo>
                  <a:cubicBezTo>
                    <a:pt x="19" y="138"/>
                    <a:pt x="19" y="139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5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7"/>
                    <a:pt x="19" y="150"/>
                    <a:pt x="19" y="151"/>
                  </a:cubicBezTo>
                  <a:cubicBezTo>
                    <a:pt x="18" y="153"/>
                    <a:pt x="15" y="152"/>
                    <a:pt x="17" y="155"/>
                  </a:cubicBezTo>
                  <a:cubicBezTo>
                    <a:pt x="17" y="157"/>
                    <a:pt x="19" y="159"/>
                    <a:pt x="19" y="158"/>
                  </a:cubicBezTo>
                  <a:cubicBezTo>
                    <a:pt x="19" y="162"/>
                    <a:pt x="20" y="167"/>
                    <a:pt x="19" y="172"/>
                  </a:cubicBezTo>
                  <a:cubicBezTo>
                    <a:pt x="19" y="172"/>
                    <a:pt x="19" y="172"/>
                    <a:pt x="20" y="173"/>
                  </a:cubicBezTo>
                  <a:cubicBezTo>
                    <a:pt x="19" y="180"/>
                    <a:pt x="21" y="188"/>
                    <a:pt x="19" y="193"/>
                  </a:cubicBezTo>
                  <a:cubicBezTo>
                    <a:pt x="18" y="191"/>
                    <a:pt x="18" y="193"/>
                    <a:pt x="17" y="193"/>
                  </a:cubicBezTo>
                  <a:cubicBezTo>
                    <a:pt x="18" y="194"/>
                    <a:pt x="16" y="195"/>
                    <a:pt x="18" y="195"/>
                  </a:cubicBezTo>
                  <a:cubicBezTo>
                    <a:pt x="19" y="195"/>
                    <a:pt x="19" y="195"/>
                    <a:pt x="20" y="193"/>
                  </a:cubicBezTo>
                  <a:cubicBezTo>
                    <a:pt x="20" y="198"/>
                    <a:pt x="20" y="204"/>
                    <a:pt x="19" y="206"/>
                  </a:cubicBezTo>
                  <a:cubicBezTo>
                    <a:pt x="20" y="205"/>
                    <a:pt x="20" y="206"/>
                    <a:pt x="20" y="207"/>
                  </a:cubicBezTo>
                  <a:cubicBezTo>
                    <a:pt x="19" y="206"/>
                    <a:pt x="18" y="209"/>
                    <a:pt x="19" y="211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7" y="221"/>
                    <a:pt x="11" y="206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5" y="208"/>
                    <a:pt x="15" y="209"/>
                    <a:pt x="15" y="209"/>
                  </a:cubicBezTo>
                  <a:cubicBezTo>
                    <a:pt x="18" y="208"/>
                    <a:pt x="21" y="207"/>
                    <a:pt x="23" y="208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27" y="209"/>
                    <a:pt x="28" y="208"/>
                    <a:pt x="26" y="208"/>
                  </a:cubicBezTo>
                  <a:cubicBezTo>
                    <a:pt x="31" y="208"/>
                    <a:pt x="34" y="209"/>
                    <a:pt x="35" y="210"/>
                  </a:cubicBezTo>
                  <a:cubicBezTo>
                    <a:pt x="42" y="207"/>
                    <a:pt x="53" y="207"/>
                    <a:pt x="62" y="207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4" y="208"/>
                    <a:pt x="63" y="206"/>
                    <a:pt x="64" y="207"/>
                  </a:cubicBezTo>
                  <a:cubicBezTo>
                    <a:pt x="64" y="208"/>
                    <a:pt x="66" y="208"/>
                    <a:pt x="64" y="209"/>
                  </a:cubicBezTo>
                  <a:cubicBezTo>
                    <a:pt x="68" y="210"/>
                    <a:pt x="69" y="208"/>
                    <a:pt x="71" y="208"/>
                  </a:cubicBezTo>
                  <a:cubicBezTo>
                    <a:pt x="71" y="207"/>
                    <a:pt x="69" y="208"/>
                    <a:pt x="69" y="207"/>
                  </a:cubicBezTo>
                  <a:cubicBezTo>
                    <a:pt x="70" y="207"/>
                    <a:pt x="74" y="208"/>
                    <a:pt x="74" y="206"/>
                  </a:cubicBezTo>
                  <a:cubicBezTo>
                    <a:pt x="75" y="207"/>
                    <a:pt x="75" y="208"/>
                    <a:pt x="74" y="209"/>
                  </a:cubicBezTo>
                  <a:cubicBezTo>
                    <a:pt x="76" y="208"/>
                    <a:pt x="76" y="208"/>
                    <a:pt x="76" y="208"/>
                  </a:cubicBezTo>
                  <a:cubicBezTo>
                    <a:pt x="79" y="209"/>
                    <a:pt x="71" y="211"/>
                    <a:pt x="73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7" y="214"/>
                    <a:pt x="70" y="214"/>
                    <a:pt x="75" y="215"/>
                  </a:cubicBezTo>
                  <a:cubicBezTo>
                    <a:pt x="77" y="214"/>
                    <a:pt x="79" y="212"/>
                    <a:pt x="77" y="211"/>
                  </a:cubicBezTo>
                  <a:cubicBezTo>
                    <a:pt x="81" y="211"/>
                    <a:pt x="79" y="208"/>
                    <a:pt x="83" y="208"/>
                  </a:cubicBezTo>
                  <a:cubicBezTo>
                    <a:pt x="85" y="209"/>
                    <a:pt x="80" y="208"/>
                    <a:pt x="81" y="210"/>
                  </a:cubicBezTo>
                  <a:cubicBezTo>
                    <a:pt x="83" y="211"/>
                    <a:pt x="85" y="209"/>
                    <a:pt x="87" y="209"/>
                  </a:cubicBezTo>
                  <a:cubicBezTo>
                    <a:pt x="85" y="209"/>
                    <a:pt x="86" y="207"/>
                    <a:pt x="88" y="207"/>
                  </a:cubicBezTo>
                  <a:cubicBezTo>
                    <a:pt x="90" y="208"/>
                    <a:pt x="86" y="208"/>
                    <a:pt x="90" y="209"/>
                  </a:cubicBezTo>
                  <a:cubicBezTo>
                    <a:pt x="90" y="208"/>
                    <a:pt x="93" y="207"/>
                    <a:pt x="91" y="207"/>
                  </a:cubicBezTo>
                  <a:cubicBezTo>
                    <a:pt x="92" y="205"/>
                    <a:pt x="94" y="207"/>
                    <a:pt x="96" y="206"/>
                  </a:cubicBezTo>
                  <a:cubicBezTo>
                    <a:pt x="97" y="207"/>
                    <a:pt x="92" y="209"/>
                    <a:pt x="96" y="209"/>
                  </a:cubicBezTo>
                  <a:cubicBezTo>
                    <a:pt x="95" y="208"/>
                    <a:pt x="100" y="208"/>
                    <a:pt x="99" y="206"/>
                  </a:cubicBezTo>
                  <a:cubicBezTo>
                    <a:pt x="100" y="206"/>
                    <a:pt x="100" y="207"/>
                    <a:pt x="99" y="208"/>
                  </a:cubicBezTo>
                  <a:cubicBezTo>
                    <a:pt x="101" y="209"/>
                    <a:pt x="104" y="206"/>
                    <a:pt x="105" y="208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6" y="207"/>
                    <a:pt x="107" y="208"/>
                    <a:pt x="108" y="208"/>
                  </a:cubicBezTo>
                  <a:cubicBezTo>
                    <a:pt x="110" y="208"/>
                    <a:pt x="114" y="206"/>
                    <a:pt x="113" y="208"/>
                  </a:cubicBezTo>
                  <a:cubicBezTo>
                    <a:pt x="114" y="208"/>
                    <a:pt x="118" y="208"/>
                    <a:pt x="117" y="207"/>
                  </a:cubicBezTo>
                  <a:cubicBezTo>
                    <a:pt x="114" y="206"/>
                    <a:pt x="114" y="208"/>
                    <a:pt x="112" y="206"/>
                  </a:cubicBezTo>
                  <a:cubicBezTo>
                    <a:pt x="114" y="208"/>
                    <a:pt x="116" y="206"/>
                    <a:pt x="117" y="205"/>
                  </a:cubicBezTo>
                  <a:cubicBezTo>
                    <a:pt x="118" y="206"/>
                    <a:pt x="118" y="206"/>
                    <a:pt x="118" y="206"/>
                  </a:cubicBezTo>
                  <a:cubicBezTo>
                    <a:pt x="118" y="206"/>
                    <a:pt x="120" y="206"/>
                    <a:pt x="121" y="205"/>
                  </a:cubicBezTo>
                  <a:cubicBezTo>
                    <a:pt x="120" y="206"/>
                    <a:pt x="121" y="206"/>
                    <a:pt x="121" y="206"/>
                  </a:cubicBezTo>
                  <a:cubicBezTo>
                    <a:pt x="122" y="205"/>
                    <a:pt x="122" y="205"/>
                    <a:pt x="122" y="205"/>
                  </a:cubicBezTo>
                  <a:cubicBezTo>
                    <a:pt x="126" y="205"/>
                    <a:pt x="123" y="207"/>
                    <a:pt x="127" y="207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6" y="209"/>
                    <a:pt x="127" y="208"/>
                  </a:cubicBezTo>
                  <a:cubicBezTo>
                    <a:pt x="128" y="207"/>
                    <a:pt x="129" y="206"/>
                    <a:pt x="130" y="205"/>
                  </a:cubicBezTo>
                  <a:cubicBezTo>
                    <a:pt x="132" y="205"/>
                    <a:pt x="131" y="206"/>
                    <a:pt x="132" y="205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30" y="207"/>
                    <a:pt x="132" y="208"/>
                    <a:pt x="134" y="208"/>
                  </a:cubicBezTo>
                  <a:cubicBezTo>
                    <a:pt x="136" y="208"/>
                    <a:pt x="138" y="206"/>
                    <a:pt x="136" y="206"/>
                  </a:cubicBezTo>
                  <a:cubicBezTo>
                    <a:pt x="137" y="206"/>
                    <a:pt x="139" y="206"/>
                    <a:pt x="138" y="207"/>
                  </a:cubicBezTo>
                  <a:cubicBezTo>
                    <a:pt x="141" y="207"/>
                    <a:pt x="138" y="206"/>
                    <a:pt x="140" y="205"/>
                  </a:cubicBezTo>
                  <a:cubicBezTo>
                    <a:pt x="141" y="206"/>
                    <a:pt x="144" y="207"/>
                    <a:pt x="146" y="208"/>
                  </a:cubicBezTo>
                  <a:cubicBezTo>
                    <a:pt x="144" y="210"/>
                    <a:pt x="144" y="210"/>
                    <a:pt x="144" y="210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3" y="211"/>
                    <a:pt x="147" y="211"/>
                    <a:pt x="145" y="212"/>
                  </a:cubicBezTo>
                  <a:cubicBezTo>
                    <a:pt x="146" y="213"/>
                    <a:pt x="148" y="212"/>
                    <a:pt x="149" y="212"/>
                  </a:cubicBezTo>
                  <a:cubicBezTo>
                    <a:pt x="146" y="209"/>
                    <a:pt x="153" y="209"/>
                    <a:pt x="152" y="206"/>
                  </a:cubicBezTo>
                  <a:cubicBezTo>
                    <a:pt x="157" y="206"/>
                    <a:pt x="155" y="212"/>
                    <a:pt x="160" y="208"/>
                  </a:cubicBezTo>
                  <a:cubicBezTo>
                    <a:pt x="159" y="208"/>
                    <a:pt x="162" y="206"/>
                    <a:pt x="159" y="207"/>
                  </a:cubicBezTo>
                  <a:cubicBezTo>
                    <a:pt x="162" y="207"/>
                    <a:pt x="161" y="205"/>
                    <a:pt x="164" y="205"/>
                  </a:cubicBezTo>
                  <a:cubicBezTo>
                    <a:pt x="162" y="206"/>
                    <a:pt x="167" y="208"/>
                    <a:pt x="163" y="209"/>
                  </a:cubicBezTo>
                  <a:cubicBezTo>
                    <a:pt x="163" y="208"/>
                    <a:pt x="161" y="208"/>
                    <a:pt x="160" y="209"/>
                  </a:cubicBezTo>
                  <a:cubicBezTo>
                    <a:pt x="162" y="209"/>
                    <a:pt x="160" y="211"/>
                    <a:pt x="163" y="211"/>
                  </a:cubicBezTo>
                  <a:cubicBezTo>
                    <a:pt x="165" y="210"/>
                    <a:pt x="168" y="210"/>
                    <a:pt x="167" y="209"/>
                  </a:cubicBezTo>
                  <a:cubicBezTo>
                    <a:pt x="167" y="208"/>
                    <a:pt x="165" y="209"/>
                    <a:pt x="166" y="208"/>
                  </a:cubicBezTo>
                  <a:cubicBezTo>
                    <a:pt x="169" y="208"/>
                    <a:pt x="170" y="210"/>
                    <a:pt x="172" y="207"/>
                  </a:cubicBezTo>
                  <a:cubicBezTo>
                    <a:pt x="169" y="208"/>
                    <a:pt x="169" y="206"/>
                    <a:pt x="169" y="206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171" y="206"/>
                    <a:pt x="171" y="206"/>
                    <a:pt x="171" y="206"/>
                  </a:cubicBezTo>
                  <a:cubicBezTo>
                    <a:pt x="175" y="206"/>
                    <a:pt x="172" y="204"/>
                    <a:pt x="176" y="205"/>
                  </a:cubicBezTo>
                  <a:cubicBezTo>
                    <a:pt x="178" y="206"/>
                    <a:pt x="178" y="206"/>
                    <a:pt x="178" y="206"/>
                  </a:cubicBezTo>
                  <a:cubicBezTo>
                    <a:pt x="177" y="208"/>
                    <a:pt x="172" y="206"/>
                    <a:pt x="173" y="208"/>
                  </a:cubicBezTo>
                  <a:cubicBezTo>
                    <a:pt x="176" y="208"/>
                    <a:pt x="177" y="207"/>
                    <a:pt x="179" y="207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8" y="208"/>
                    <a:pt x="179" y="211"/>
                    <a:pt x="183" y="209"/>
                  </a:cubicBezTo>
                  <a:cubicBezTo>
                    <a:pt x="185" y="208"/>
                    <a:pt x="184" y="208"/>
                    <a:pt x="184" y="207"/>
                  </a:cubicBezTo>
                  <a:cubicBezTo>
                    <a:pt x="188" y="207"/>
                    <a:pt x="190" y="206"/>
                    <a:pt x="193" y="206"/>
                  </a:cubicBezTo>
                  <a:cubicBezTo>
                    <a:pt x="192" y="208"/>
                    <a:pt x="198" y="206"/>
                    <a:pt x="194" y="208"/>
                  </a:cubicBezTo>
                  <a:cubicBezTo>
                    <a:pt x="193" y="207"/>
                    <a:pt x="187" y="207"/>
                    <a:pt x="185" y="209"/>
                  </a:cubicBezTo>
                  <a:cubicBezTo>
                    <a:pt x="187" y="211"/>
                    <a:pt x="181" y="208"/>
                    <a:pt x="181" y="210"/>
                  </a:cubicBezTo>
                  <a:cubicBezTo>
                    <a:pt x="184" y="210"/>
                    <a:pt x="184" y="212"/>
                    <a:pt x="184" y="214"/>
                  </a:cubicBezTo>
                  <a:cubicBezTo>
                    <a:pt x="185" y="214"/>
                    <a:pt x="186" y="213"/>
                    <a:pt x="187" y="213"/>
                  </a:cubicBezTo>
                  <a:cubicBezTo>
                    <a:pt x="187" y="212"/>
                    <a:pt x="186" y="212"/>
                    <a:pt x="186" y="211"/>
                  </a:cubicBezTo>
                  <a:cubicBezTo>
                    <a:pt x="190" y="211"/>
                    <a:pt x="194" y="210"/>
                    <a:pt x="196" y="209"/>
                  </a:cubicBezTo>
                  <a:cubicBezTo>
                    <a:pt x="197" y="210"/>
                    <a:pt x="197" y="211"/>
                    <a:pt x="195" y="211"/>
                  </a:cubicBezTo>
                  <a:cubicBezTo>
                    <a:pt x="200" y="211"/>
                    <a:pt x="205" y="211"/>
                    <a:pt x="210" y="211"/>
                  </a:cubicBezTo>
                  <a:cubicBezTo>
                    <a:pt x="207" y="209"/>
                    <a:pt x="215" y="211"/>
                    <a:pt x="213" y="209"/>
                  </a:cubicBezTo>
                  <a:cubicBezTo>
                    <a:pt x="210" y="209"/>
                    <a:pt x="208" y="207"/>
                    <a:pt x="210" y="207"/>
                  </a:cubicBezTo>
                  <a:cubicBezTo>
                    <a:pt x="211" y="207"/>
                    <a:pt x="210" y="207"/>
                    <a:pt x="210" y="208"/>
                  </a:cubicBezTo>
                  <a:cubicBezTo>
                    <a:pt x="212" y="207"/>
                    <a:pt x="213" y="209"/>
                    <a:pt x="215" y="208"/>
                  </a:cubicBezTo>
                  <a:cubicBezTo>
                    <a:pt x="211" y="208"/>
                    <a:pt x="214" y="210"/>
                    <a:pt x="213" y="212"/>
                  </a:cubicBezTo>
                  <a:cubicBezTo>
                    <a:pt x="217" y="211"/>
                    <a:pt x="213" y="213"/>
                    <a:pt x="216" y="213"/>
                  </a:cubicBezTo>
                  <a:cubicBezTo>
                    <a:pt x="219" y="212"/>
                    <a:pt x="223" y="211"/>
                    <a:pt x="227" y="211"/>
                  </a:cubicBezTo>
                  <a:cubicBezTo>
                    <a:pt x="231" y="212"/>
                    <a:pt x="238" y="211"/>
                    <a:pt x="242" y="211"/>
                  </a:cubicBezTo>
                  <a:cubicBezTo>
                    <a:pt x="244" y="212"/>
                    <a:pt x="242" y="213"/>
                    <a:pt x="244" y="214"/>
                  </a:cubicBezTo>
                  <a:cubicBezTo>
                    <a:pt x="247" y="214"/>
                    <a:pt x="243" y="212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7" y="212"/>
                    <a:pt x="253" y="214"/>
                    <a:pt x="254" y="212"/>
                  </a:cubicBezTo>
                  <a:cubicBezTo>
                    <a:pt x="253" y="213"/>
                    <a:pt x="253" y="213"/>
                    <a:pt x="253" y="213"/>
                  </a:cubicBezTo>
                  <a:cubicBezTo>
                    <a:pt x="254" y="214"/>
                    <a:pt x="254" y="213"/>
                    <a:pt x="255" y="213"/>
                  </a:cubicBezTo>
                  <a:cubicBezTo>
                    <a:pt x="255" y="214"/>
                    <a:pt x="256" y="214"/>
                    <a:pt x="255" y="215"/>
                  </a:cubicBezTo>
                  <a:cubicBezTo>
                    <a:pt x="257" y="216"/>
                    <a:pt x="260" y="214"/>
                    <a:pt x="262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5" y="212"/>
                    <a:pt x="268" y="213"/>
                    <a:pt x="272" y="213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4" y="214"/>
                    <a:pt x="276" y="215"/>
                    <a:pt x="277" y="214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69" y="216"/>
                    <a:pt x="273" y="216"/>
                    <a:pt x="272" y="215"/>
                  </a:cubicBezTo>
                  <a:cubicBezTo>
                    <a:pt x="271" y="214"/>
                    <a:pt x="267" y="214"/>
                    <a:pt x="266" y="215"/>
                  </a:cubicBezTo>
                  <a:cubicBezTo>
                    <a:pt x="268" y="215"/>
                    <a:pt x="268" y="215"/>
                    <a:pt x="269" y="214"/>
                  </a:cubicBezTo>
                  <a:cubicBezTo>
                    <a:pt x="269" y="216"/>
                    <a:pt x="267" y="216"/>
                    <a:pt x="266" y="217"/>
                  </a:cubicBezTo>
                  <a:cubicBezTo>
                    <a:pt x="267" y="217"/>
                    <a:pt x="268" y="217"/>
                    <a:pt x="268" y="217"/>
                  </a:cubicBezTo>
                  <a:cubicBezTo>
                    <a:pt x="267" y="218"/>
                    <a:pt x="265" y="218"/>
                    <a:pt x="262" y="218"/>
                  </a:cubicBezTo>
                  <a:cubicBezTo>
                    <a:pt x="264" y="217"/>
                    <a:pt x="261" y="217"/>
                    <a:pt x="262" y="216"/>
                  </a:cubicBezTo>
                  <a:cubicBezTo>
                    <a:pt x="262" y="218"/>
                    <a:pt x="259" y="218"/>
                    <a:pt x="256" y="218"/>
                  </a:cubicBezTo>
                  <a:cubicBezTo>
                    <a:pt x="254" y="216"/>
                    <a:pt x="250" y="219"/>
                    <a:pt x="247" y="218"/>
                  </a:cubicBezTo>
                  <a:cubicBezTo>
                    <a:pt x="248" y="217"/>
                    <a:pt x="250" y="216"/>
                    <a:pt x="252" y="215"/>
                  </a:cubicBezTo>
                  <a:cubicBezTo>
                    <a:pt x="250" y="215"/>
                    <a:pt x="250" y="215"/>
                    <a:pt x="247" y="215"/>
                  </a:cubicBezTo>
                  <a:cubicBezTo>
                    <a:pt x="246" y="216"/>
                    <a:pt x="245" y="217"/>
                    <a:pt x="242" y="218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0" y="217"/>
                    <a:pt x="240" y="219"/>
                    <a:pt x="236" y="218"/>
                  </a:cubicBezTo>
                  <a:cubicBezTo>
                    <a:pt x="230" y="218"/>
                    <a:pt x="224" y="218"/>
                    <a:pt x="219" y="218"/>
                  </a:cubicBezTo>
                  <a:cubicBezTo>
                    <a:pt x="219" y="217"/>
                    <a:pt x="219" y="217"/>
                    <a:pt x="219" y="217"/>
                  </a:cubicBezTo>
                  <a:cubicBezTo>
                    <a:pt x="217" y="219"/>
                    <a:pt x="211" y="218"/>
                    <a:pt x="207" y="219"/>
                  </a:cubicBezTo>
                  <a:cubicBezTo>
                    <a:pt x="201" y="218"/>
                    <a:pt x="195" y="219"/>
                    <a:pt x="192" y="218"/>
                  </a:cubicBezTo>
                  <a:cubicBezTo>
                    <a:pt x="181" y="219"/>
                    <a:pt x="172" y="219"/>
                    <a:pt x="162" y="219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2" y="219"/>
                    <a:pt x="162" y="217"/>
                    <a:pt x="161" y="217"/>
                  </a:cubicBezTo>
                  <a:cubicBezTo>
                    <a:pt x="163" y="218"/>
                    <a:pt x="158" y="218"/>
                    <a:pt x="157" y="219"/>
                  </a:cubicBezTo>
                  <a:cubicBezTo>
                    <a:pt x="152" y="218"/>
                    <a:pt x="146" y="219"/>
                    <a:pt x="142" y="220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37" y="221"/>
                    <a:pt x="132" y="220"/>
                    <a:pt x="127" y="219"/>
                  </a:cubicBezTo>
                  <a:cubicBezTo>
                    <a:pt x="126" y="219"/>
                    <a:pt x="125" y="218"/>
                    <a:pt x="124" y="218"/>
                  </a:cubicBezTo>
                  <a:cubicBezTo>
                    <a:pt x="121" y="220"/>
                    <a:pt x="119" y="220"/>
                    <a:pt x="115" y="221"/>
                  </a:cubicBezTo>
                  <a:cubicBezTo>
                    <a:pt x="112" y="221"/>
                    <a:pt x="107" y="220"/>
                    <a:pt x="104" y="220"/>
                  </a:cubicBezTo>
                  <a:cubicBezTo>
                    <a:pt x="93" y="222"/>
                    <a:pt x="81" y="220"/>
                    <a:pt x="69" y="222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56" y="223"/>
                    <a:pt x="42" y="221"/>
                    <a:pt x="32" y="222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0" y="219"/>
                    <a:pt x="26" y="221"/>
                    <a:pt x="27" y="222"/>
                  </a:cubicBezTo>
                  <a:cubicBezTo>
                    <a:pt x="24" y="221"/>
                    <a:pt x="19" y="223"/>
                    <a:pt x="17" y="221"/>
                  </a:cubicBezTo>
                  <a:cubicBezTo>
                    <a:pt x="15" y="221"/>
                    <a:pt x="14" y="221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4" y="223"/>
                    <a:pt x="0" y="209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5" y="212"/>
                    <a:pt x="5" y="212"/>
                    <a:pt x="5" y="212"/>
                  </a:cubicBezTo>
                  <a:cubicBezTo>
                    <a:pt x="6" y="206"/>
                    <a:pt x="6" y="203"/>
                    <a:pt x="6" y="197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200"/>
                    <a:pt x="7" y="200"/>
                    <a:pt x="7" y="198"/>
                  </a:cubicBezTo>
                  <a:cubicBezTo>
                    <a:pt x="6" y="196"/>
                    <a:pt x="7" y="190"/>
                    <a:pt x="5" y="192"/>
                  </a:cubicBezTo>
                  <a:cubicBezTo>
                    <a:pt x="6" y="186"/>
                    <a:pt x="4" y="177"/>
                    <a:pt x="6" y="171"/>
                  </a:cubicBezTo>
                  <a:cubicBezTo>
                    <a:pt x="5" y="171"/>
                    <a:pt x="5" y="170"/>
                    <a:pt x="5" y="169"/>
                  </a:cubicBezTo>
                  <a:cubicBezTo>
                    <a:pt x="5" y="164"/>
                    <a:pt x="6" y="158"/>
                    <a:pt x="5" y="153"/>
                  </a:cubicBezTo>
                  <a:cubicBezTo>
                    <a:pt x="5" y="152"/>
                    <a:pt x="6" y="155"/>
                    <a:pt x="6" y="152"/>
                  </a:cubicBezTo>
                  <a:cubicBezTo>
                    <a:pt x="6" y="151"/>
                    <a:pt x="5" y="152"/>
                    <a:pt x="5" y="151"/>
                  </a:cubicBezTo>
                  <a:cubicBezTo>
                    <a:pt x="4" y="141"/>
                    <a:pt x="6" y="132"/>
                    <a:pt x="6" y="124"/>
                  </a:cubicBezTo>
                  <a:cubicBezTo>
                    <a:pt x="4" y="109"/>
                    <a:pt x="5" y="94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75"/>
                    <a:pt x="7" y="68"/>
                    <a:pt x="4" y="65"/>
                  </a:cubicBezTo>
                  <a:cubicBezTo>
                    <a:pt x="5" y="64"/>
                    <a:pt x="5" y="60"/>
                    <a:pt x="6" y="61"/>
                  </a:cubicBezTo>
                  <a:cubicBezTo>
                    <a:pt x="4" y="57"/>
                    <a:pt x="7" y="51"/>
                    <a:pt x="5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1"/>
                    <a:pt x="5" y="36"/>
                    <a:pt x="6" y="30"/>
                  </a:cubicBezTo>
                  <a:cubicBezTo>
                    <a:pt x="6" y="31"/>
                    <a:pt x="6" y="32"/>
                    <a:pt x="7" y="32"/>
                  </a:cubicBezTo>
                  <a:cubicBezTo>
                    <a:pt x="8" y="30"/>
                    <a:pt x="5" y="27"/>
                    <a:pt x="7" y="26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25"/>
                    <a:pt x="14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55" y="12"/>
                    <a:pt x="46" y="15"/>
                    <a:pt x="54" y="13"/>
                  </a:cubicBezTo>
                  <a:cubicBezTo>
                    <a:pt x="55" y="13"/>
                    <a:pt x="54" y="12"/>
                    <a:pt x="54" y="13"/>
                  </a:cubicBezTo>
                  <a:cubicBezTo>
                    <a:pt x="57" y="12"/>
                    <a:pt x="59" y="15"/>
                    <a:pt x="61" y="14"/>
                  </a:cubicBezTo>
                  <a:cubicBezTo>
                    <a:pt x="60" y="13"/>
                    <a:pt x="62" y="13"/>
                    <a:pt x="62" y="12"/>
                  </a:cubicBezTo>
                  <a:cubicBezTo>
                    <a:pt x="68" y="13"/>
                    <a:pt x="69" y="14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9" y="12"/>
                    <a:pt x="85" y="13"/>
                    <a:pt x="90" y="11"/>
                  </a:cubicBezTo>
                  <a:cubicBezTo>
                    <a:pt x="119" y="10"/>
                    <a:pt x="148" y="9"/>
                    <a:pt x="177" y="9"/>
                  </a:cubicBezTo>
                  <a:cubicBezTo>
                    <a:pt x="205" y="9"/>
                    <a:pt x="233" y="8"/>
                    <a:pt x="262" y="9"/>
                  </a:cubicBezTo>
                  <a:cubicBezTo>
                    <a:pt x="269" y="11"/>
                    <a:pt x="269" y="11"/>
                    <a:pt x="277" y="10"/>
                  </a:cubicBezTo>
                  <a:cubicBezTo>
                    <a:pt x="276" y="11"/>
                    <a:pt x="276" y="11"/>
                    <a:pt x="277" y="11"/>
                  </a:cubicBezTo>
                  <a:cubicBezTo>
                    <a:pt x="277" y="10"/>
                    <a:pt x="282" y="11"/>
                    <a:pt x="282" y="9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301" y="14"/>
                    <a:pt x="288" y="0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20"/>
                    <a:pt x="306" y="20"/>
                    <a:pt x="306" y="20"/>
                  </a:cubicBezTo>
                  <a:cubicBezTo>
                    <a:pt x="306" y="25"/>
                    <a:pt x="307" y="30"/>
                    <a:pt x="307" y="36"/>
                  </a:cubicBezTo>
                  <a:cubicBezTo>
                    <a:pt x="306" y="34"/>
                    <a:pt x="305" y="33"/>
                    <a:pt x="305" y="35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9"/>
                    <a:pt x="307" y="41"/>
                    <a:pt x="307" y="39"/>
                  </a:cubicBezTo>
                  <a:cubicBezTo>
                    <a:pt x="309" y="67"/>
                    <a:pt x="305" y="94"/>
                    <a:pt x="306" y="121"/>
                  </a:cubicBezTo>
                  <a:cubicBezTo>
                    <a:pt x="305" y="128"/>
                    <a:pt x="306" y="137"/>
                    <a:pt x="306" y="144"/>
                  </a:cubicBezTo>
                  <a:cubicBezTo>
                    <a:pt x="304" y="165"/>
                    <a:pt x="302" y="184"/>
                    <a:pt x="304" y="205"/>
                  </a:cubicBezTo>
                  <a:cubicBezTo>
                    <a:pt x="304" y="205"/>
                    <a:pt x="300" y="202"/>
                    <a:pt x="299" y="19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 dirty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0A9DD273-3DC1-4331-A6AE-82EDB5F6F7A4}"/>
                </a:ext>
              </a:extLst>
            </p:cNvPr>
            <p:cNvSpPr txBox="1"/>
            <p:nvPr/>
          </p:nvSpPr>
          <p:spPr>
            <a:xfrm>
              <a:off x="10171238" y="3980865"/>
              <a:ext cx="712750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Cloud Ready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52B58203-6667-4624-B820-916C61667593}"/>
                </a:ext>
              </a:extLst>
            </p:cNvPr>
            <p:cNvSpPr txBox="1"/>
            <p:nvPr/>
          </p:nvSpPr>
          <p:spPr>
            <a:xfrm>
              <a:off x="11020926" y="3967217"/>
              <a:ext cx="78672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On Premise</a:t>
              </a: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xmlns="" id="{91DAD533-BA64-454C-944C-7F51D89B40F0}"/>
                </a:ext>
              </a:extLst>
            </p:cNvPr>
            <p:cNvSpPr/>
            <p:nvPr/>
          </p:nvSpPr>
          <p:spPr>
            <a:xfrm>
              <a:off x="10234127" y="3211446"/>
              <a:ext cx="1573525" cy="52348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Scalable</a:t>
              </a:r>
            </a:p>
          </p:txBody>
        </p:sp>
      </p:grpSp>
      <p:grpSp>
        <p:nvGrpSpPr>
          <p:cNvPr id="10253" name="Group 10252">
            <a:extLst>
              <a:ext uri="{FF2B5EF4-FFF2-40B4-BE49-F238E27FC236}">
                <a16:creationId xmlns:a16="http://schemas.microsoft.com/office/drawing/2014/main" xmlns="" id="{32849EE6-DB39-457F-8BD7-CC797E5E80D5}"/>
              </a:ext>
            </a:extLst>
          </p:cNvPr>
          <p:cNvGrpSpPr/>
          <p:nvPr/>
        </p:nvGrpSpPr>
        <p:grpSpPr>
          <a:xfrm>
            <a:off x="3705819" y="2817392"/>
            <a:ext cx="3024160" cy="2079693"/>
            <a:chOff x="6919617" y="2860567"/>
            <a:chExt cx="3024160" cy="2079693"/>
          </a:xfrm>
        </p:grpSpPr>
        <p:sp>
          <p:nvSpPr>
            <p:cNvPr id="27" name="Freeform 113">
              <a:extLst>
                <a:ext uri="{FF2B5EF4-FFF2-40B4-BE49-F238E27FC236}">
                  <a16:creationId xmlns:a16="http://schemas.microsoft.com/office/drawing/2014/main" xmlns="" id="{83910C3B-D4C5-4854-AF87-BD259DA5BB5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7223435" y="3786313"/>
              <a:ext cx="850130" cy="1457764"/>
            </a:xfrm>
            <a:custGeom>
              <a:avLst/>
              <a:gdLst/>
              <a:ahLst/>
              <a:cxnLst>
                <a:cxn ang="0">
                  <a:pos x="299" y="100"/>
                </a:cxn>
                <a:cxn ang="0">
                  <a:pos x="298" y="38"/>
                </a:cxn>
                <a:cxn ang="0">
                  <a:pos x="295" y="21"/>
                </a:cxn>
                <a:cxn ang="0">
                  <a:pos x="277" y="19"/>
                </a:cxn>
                <a:cxn ang="0">
                  <a:pos x="208" y="20"/>
                </a:cxn>
                <a:cxn ang="0">
                  <a:pos x="183" y="20"/>
                </a:cxn>
                <a:cxn ang="0">
                  <a:pos x="151" y="17"/>
                </a:cxn>
                <a:cxn ang="0">
                  <a:pos x="117" y="21"/>
                </a:cxn>
                <a:cxn ang="0">
                  <a:pos x="104" y="21"/>
                </a:cxn>
                <a:cxn ang="0">
                  <a:pos x="72" y="23"/>
                </a:cxn>
                <a:cxn ang="0">
                  <a:pos x="41" y="24"/>
                </a:cxn>
                <a:cxn ang="0">
                  <a:pos x="25" y="24"/>
                </a:cxn>
                <a:cxn ang="0">
                  <a:pos x="13" y="24"/>
                </a:cxn>
                <a:cxn ang="0">
                  <a:pos x="19" y="19"/>
                </a:cxn>
                <a:cxn ang="0">
                  <a:pos x="18" y="51"/>
                </a:cxn>
                <a:cxn ang="0">
                  <a:pos x="18" y="87"/>
                </a:cxn>
                <a:cxn ang="0">
                  <a:pos x="16" y="104"/>
                </a:cxn>
                <a:cxn ang="0">
                  <a:pos x="19" y="116"/>
                </a:cxn>
                <a:cxn ang="0">
                  <a:pos x="18" y="127"/>
                </a:cxn>
                <a:cxn ang="0">
                  <a:pos x="19" y="146"/>
                </a:cxn>
                <a:cxn ang="0">
                  <a:pos x="19" y="193"/>
                </a:cxn>
                <a:cxn ang="0">
                  <a:pos x="20" y="212"/>
                </a:cxn>
                <a:cxn ang="0">
                  <a:pos x="20" y="215"/>
                </a:cxn>
                <a:cxn ang="0">
                  <a:pos x="15" y="208"/>
                </a:cxn>
                <a:cxn ang="0">
                  <a:pos x="61" y="208"/>
                </a:cxn>
                <a:cxn ang="0">
                  <a:pos x="76" y="208"/>
                </a:cxn>
                <a:cxn ang="0">
                  <a:pos x="87" y="209"/>
                </a:cxn>
                <a:cxn ang="0">
                  <a:pos x="99" y="208"/>
                </a:cxn>
                <a:cxn ang="0">
                  <a:pos x="117" y="205"/>
                </a:cxn>
                <a:cxn ang="0">
                  <a:pos x="127" y="208"/>
                </a:cxn>
                <a:cxn ang="0">
                  <a:pos x="140" y="205"/>
                </a:cxn>
                <a:cxn ang="0">
                  <a:pos x="160" y="208"/>
                </a:cxn>
                <a:cxn ang="0">
                  <a:pos x="166" y="208"/>
                </a:cxn>
                <a:cxn ang="0">
                  <a:pos x="173" y="208"/>
                </a:cxn>
                <a:cxn ang="0">
                  <a:pos x="185" y="209"/>
                </a:cxn>
                <a:cxn ang="0">
                  <a:pos x="210" y="211"/>
                </a:cxn>
                <a:cxn ang="0">
                  <a:pos x="227" y="211"/>
                </a:cxn>
                <a:cxn ang="0">
                  <a:pos x="255" y="213"/>
                </a:cxn>
                <a:cxn ang="0">
                  <a:pos x="277" y="214"/>
                </a:cxn>
                <a:cxn ang="0">
                  <a:pos x="262" y="218"/>
                </a:cxn>
                <a:cxn ang="0">
                  <a:pos x="242" y="217"/>
                </a:cxn>
                <a:cxn ang="0">
                  <a:pos x="164" y="218"/>
                </a:cxn>
                <a:cxn ang="0">
                  <a:pos x="115" y="221"/>
                </a:cxn>
                <a:cxn ang="0">
                  <a:pos x="17" y="221"/>
                </a:cxn>
                <a:cxn ang="0">
                  <a:pos x="6" y="215"/>
                </a:cxn>
                <a:cxn ang="0">
                  <a:pos x="6" y="197"/>
                </a:cxn>
                <a:cxn ang="0">
                  <a:pos x="6" y="152"/>
                </a:cxn>
                <a:cxn ang="0">
                  <a:pos x="5" y="45"/>
                </a:cxn>
                <a:cxn ang="0">
                  <a:pos x="6" y="20"/>
                </a:cxn>
                <a:cxn ang="0">
                  <a:pos x="13" y="12"/>
                </a:cxn>
                <a:cxn ang="0">
                  <a:pos x="61" y="14"/>
                </a:cxn>
                <a:cxn ang="0">
                  <a:pos x="277" y="10"/>
                </a:cxn>
                <a:cxn ang="0">
                  <a:pos x="297" y="10"/>
                </a:cxn>
                <a:cxn ang="0">
                  <a:pos x="306" y="20"/>
                </a:cxn>
                <a:cxn ang="0">
                  <a:pos x="306" y="144"/>
                </a:cxn>
              </a:cxnLst>
              <a:rect l="0" t="0" r="r" b="b"/>
              <a:pathLst>
                <a:path w="309" h="223">
                  <a:moveTo>
                    <a:pt x="299" y="193"/>
                  </a:moveTo>
                  <a:cubicBezTo>
                    <a:pt x="295" y="182"/>
                    <a:pt x="299" y="167"/>
                    <a:pt x="296" y="155"/>
                  </a:cubicBezTo>
                  <a:cubicBezTo>
                    <a:pt x="296" y="154"/>
                    <a:pt x="299" y="156"/>
                    <a:pt x="298" y="152"/>
                  </a:cubicBezTo>
                  <a:cubicBezTo>
                    <a:pt x="295" y="141"/>
                    <a:pt x="297" y="122"/>
                    <a:pt x="299" y="108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6"/>
                    <a:pt x="298" y="103"/>
                    <a:pt x="298" y="100"/>
                  </a:cubicBezTo>
                  <a:cubicBezTo>
                    <a:pt x="299" y="100"/>
                    <a:pt x="299" y="101"/>
                    <a:pt x="299" y="100"/>
                  </a:cubicBezTo>
                  <a:cubicBezTo>
                    <a:pt x="298" y="99"/>
                    <a:pt x="299" y="95"/>
                    <a:pt x="298" y="93"/>
                  </a:cubicBezTo>
                  <a:cubicBezTo>
                    <a:pt x="299" y="92"/>
                    <a:pt x="299" y="92"/>
                    <a:pt x="300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296" y="85"/>
                    <a:pt x="299" y="78"/>
                    <a:pt x="297" y="72"/>
                  </a:cubicBezTo>
                  <a:cubicBezTo>
                    <a:pt x="298" y="72"/>
                    <a:pt x="298" y="73"/>
                    <a:pt x="298" y="72"/>
                  </a:cubicBezTo>
                  <a:cubicBezTo>
                    <a:pt x="296" y="62"/>
                    <a:pt x="297" y="49"/>
                    <a:pt x="296" y="38"/>
                  </a:cubicBezTo>
                  <a:cubicBezTo>
                    <a:pt x="296" y="39"/>
                    <a:pt x="297" y="39"/>
                    <a:pt x="298" y="38"/>
                  </a:cubicBezTo>
                  <a:cubicBezTo>
                    <a:pt x="296" y="38"/>
                    <a:pt x="296" y="34"/>
                    <a:pt x="296" y="31"/>
                  </a:cubicBezTo>
                  <a:cubicBezTo>
                    <a:pt x="297" y="30"/>
                    <a:pt x="294" y="26"/>
                    <a:pt x="295" y="23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295" y="22"/>
                    <a:pt x="295" y="21"/>
                    <a:pt x="295" y="20"/>
                  </a:cubicBezTo>
                  <a:cubicBezTo>
                    <a:pt x="295" y="19"/>
                    <a:pt x="295" y="19"/>
                    <a:pt x="295" y="19"/>
                  </a:cubicBezTo>
                  <a:cubicBezTo>
                    <a:pt x="299" y="22"/>
                    <a:pt x="296" y="20"/>
                    <a:pt x="296" y="21"/>
                  </a:cubicBezTo>
                  <a:cubicBezTo>
                    <a:pt x="296" y="21"/>
                    <a:pt x="295" y="21"/>
                    <a:pt x="295" y="21"/>
                  </a:cubicBezTo>
                  <a:cubicBezTo>
                    <a:pt x="293" y="20"/>
                    <a:pt x="293" y="20"/>
                    <a:pt x="293" y="20"/>
                  </a:cubicBezTo>
                  <a:cubicBezTo>
                    <a:pt x="292" y="22"/>
                    <a:pt x="289" y="19"/>
                    <a:pt x="287" y="20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1"/>
                    <a:pt x="284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78" y="21"/>
                    <a:pt x="275" y="20"/>
                    <a:pt x="275" y="21"/>
                  </a:cubicBezTo>
                  <a:cubicBezTo>
                    <a:pt x="274" y="20"/>
                    <a:pt x="280" y="21"/>
                    <a:pt x="277" y="19"/>
                  </a:cubicBezTo>
                  <a:cubicBezTo>
                    <a:pt x="263" y="20"/>
                    <a:pt x="247" y="20"/>
                    <a:pt x="233" y="20"/>
                  </a:cubicBezTo>
                  <a:cubicBezTo>
                    <a:pt x="231" y="19"/>
                    <a:pt x="230" y="19"/>
                    <a:pt x="230" y="19"/>
                  </a:cubicBezTo>
                  <a:cubicBezTo>
                    <a:pt x="228" y="19"/>
                    <a:pt x="224" y="19"/>
                    <a:pt x="223" y="20"/>
                  </a:cubicBezTo>
                  <a:cubicBezTo>
                    <a:pt x="223" y="20"/>
                    <a:pt x="222" y="19"/>
                    <a:pt x="221" y="19"/>
                  </a:cubicBezTo>
                  <a:cubicBezTo>
                    <a:pt x="218" y="18"/>
                    <a:pt x="218" y="21"/>
                    <a:pt x="215" y="20"/>
                  </a:cubicBezTo>
                  <a:cubicBezTo>
                    <a:pt x="216" y="19"/>
                    <a:pt x="217" y="19"/>
                    <a:pt x="216" y="18"/>
                  </a:cubicBezTo>
                  <a:cubicBezTo>
                    <a:pt x="214" y="20"/>
                    <a:pt x="211" y="19"/>
                    <a:pt x="208" y="20"/>
                  </a:cubicBezTo>
                  <a:cubicBezTo>
                    <a:pt x="208" y="20"/>
                    <a:pt x="209" y="19"/>
                    <a:pt x="209" y="19"/>
                  </a:cubicBezTo>
                  <a:cubicBezTo>
                    <a:pt x="205" y="20"/>
                    <a:pt x="203" y="19"/>
                    <a:pt x="200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196" y="17"/>
                    <a:pt x="200" y="20"/>
                    <a:pt x="196" y="20"/>
                  </a:cubicBezTo>
                  <a:cubicBezTo>
                    <a:pt x="197" y="20"/>
                    <a:pt x="196" y="19"/>
                    <a:pt x="196" y="19"/>
                  </a:cubicBezTo>
                  <a:cubicBezTo>
                    <a:pt x="193" y="20"/>
                    <a:pt x="187" y="20"/>
                    <a:pt x="183" y="20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79" y="20"/>
                    <a:pt x="175" y="20"/>
                    <a:pt x="171" y="20"/>
                  </a:cubicBezTo>
                  <a:cubicBezTo>
                    <a:pt x="169" y="20"/>
                    <a:pt x="171" y="18"/>
                    <a:pt x="167" y="19"/>
                  </a:cubicBezTo>
                  <a:cubicBezTo>
                    <a:pt x="167" y="20"/>
                    <a:pt x="160" y="19"/>
                    <a:pt x="162" y="21"/>
                  </a:cubicBezTo>
                  <a:cubicBezTo>
                    <a:pt x="159" y="21"/>
                    <a:pt x="153" y="20"/>
                    <a:pt x="150" y="21"/>
                  </a:cubicBezTo>
                  <a:cubicBezTo>
                    <a:pt x="152" y="20"/>
                    <a:pt x="149" y="19"/>
                    <a:pt x="152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7"/>
                    <a:pt x="152" y="18"/>
                    <a:pt x="151" y="17"/>
                  </a:cubicBezTo>
                  <a:cubicBezTo>
                    <a:pt x="150" y="17"/>
                    <a:pt x="145" y="18"/>
                    <a:pt x="144" y="17"/>
                  </a:cubicBezTo>
                  <a:cubicBezTo>
                    <a:pt x="141" y="19"/>
                    <a:pt x="138" y="21"/>
                    <a:pt x="134" y="21"/>
                  </a:cubicBezTo>
                  <a:cubicBezTo>
                    <a:pt x="136" y="20"/>
                    <a:pt x="133" y="19"/>
                    <a:pt x="134" y="19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6" y="22"/>
                    <a:pt x="128" y="21"/>
                    <a:pt x="125" y="21"/>
                  </a:cubicBezTo>
                  <a:cubicBezTo>
                    <a:pt x="125" y="21"/>
                    <a:pt x="124" y="22"/>
                    <a:pt x="124" y="22"/>
                  </a:cubicBezTo>
                  <a:cubicBezTo>
                    <a:pt x="123" y="22"/>
                    <a:pt x="118" y="23"/>
                    <a:pt x="117" y="21"/>
                  </a:cubicBezTo>
                  <a:cubicBezTo>
                    <a:pt x="116" y="20"/>
                    <a:pt x="119" y="20"/>
                    <a:pt x="118" y="20"/>
                  </a:cubicBezTo>
                  <a:cubicBezTo>
                    <a:pt x="115" y="20"/>
                    <a:pt x="115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07" y="21"/>
                    <a:pt x="109" y="22"/>
                  </a:cubicBezTo>
                  <a:cubicBezTo>
                    <a:pt x="110" y="22"/>
                    <a:pt x="108" y="21"/>
                    <a:pt x="110" y="21"/>
                  </a:cubicBezTo>
                  <a:cubicBezTo>
                    <a:pt x="109" y="22"/>
                    <a:pt x="105" y="23"/>
                    <a:pt x="103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0" y="23"/>
                    <a:pt x="96" y="23"/>
                    <a:pt x="92" y="24"/>
                  </a:cubicBezTo>
                  <a:cubicBezTo>
                    <a:pt x="92" y="25"/>
                    <a:pt x="94" y="22"/>
                    <a:pt x="94" y="23"/>
                  </a:cubicBezTo>
                  <a:cubicBezTo>
                    <a:pt x="89" y="22"/>
                    <a:pt x="83" y="24"/>
                    <a:pt x="79" y="23"/>
                  </a:cubicBezTo>
                  <a:cubicBezTo>
                    <a:pt x="79" y="23"/>
                    <a:pt x="79" y="24"/>
                    <a:pt x="79" y="24"/>
                  </a:cubicBezTo>
                  <a:cubicBezTo>
                    <a:pt x="76" y="24"/>
                    <a:pt x="77" y="22"/>
                    <a:pt x="75" y="23"/>
                  </a:cubicBezTo>
                  <a:cubicBezTo>
                    <a:pt x="75" y="22"/>
                    <a:pt x="73" y="23"/>
                    <a:pt x="71" y="23"/>
                  </a:cubicBezTo>
                  <a:cubicBezTo>
                    <a:pt x="70" y="24"/>
                    <a:pt x="71" y="23"/>
                    <a:pt x="72" y="23"/>
                  </a:cubicBezTo>
                  <a:cubicBezTo>
                    <a:pt x="70" y="23"/>
                    <a:pt x="60" y="25"/>
                    <a:pt x="54" y="24"/>
                  </a:cubicBezTo>
                  <a:cubicBezTo>
                    <a:pt x="55" y="24"/>
                    <a:pt x="51" y="25"/>
                    <a:pt x="50" y="25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3"/>
                    <a:pt x="46" y="24"/>
                    <a:pt x="46" y="23"/>
                  </a:cubicBezTo>
                  <a:cubicBezTo>
                    <a:pt x="43" y="25"/>
                    <a:pt x="56" y="22"/>
                    <a:pt x="53" y="23"/>
                  </a:cubicBezTo>
                  <a:cubicBezTo>
                    <a:pt x="52" y="22"/>
                    <a:pt x="47" y="25"/>
                    <a:pt x="48" y="23"/>
                  </a:cubicBezTo>
                  <a:cubicBezTo>
                    <a:pt x="46" y="23"/>
                    <a:pt x="43" y="25"/>
                    <a:pt x="41" y="24"/>
                  </a:cubicBezTo>
                  <a:cubicBezTo>
                    <a:pt x="41" y="24"/>
                    <a:pt x="43" y="22"/>
                    <a:pt x="41" y="22"/>
                  </a:cubicBezTo>
                  <a:cubicBezTo>
                    <a:pt x="37" y="22"/>
                    <a:pt x="40" y="23"/>
                    <a:pt x="37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2" y="23"/>
                    <a:pt x="33" y="25"/>
                  </a:cubicBezTo>
                  <a:cubicBezTo>
                    <a:pt x="33" y="24"/>
                    <a:pt x="28" y="25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6"/>
                    <a:pt x="20" y="23"/>
                    <a:pt x="1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2"/>
                    <a:pt x="7" y="3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21"/>
                    <a:pt x="18" y="23"/>
                    <a:pt x="18" y="23"/>
                  </a:cubicBezTo>
                  <a:cubicBezTo>
                    <a:pt x="18" y="26"/>
                    <a:pt x="19" y="28"/>
                    <a:pt x="19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7" y="31"/>
                    <a:pt x="18" y="32"/>
                    <a:pt x="18" y="34"/>
                  </a:cubicBezTo>
                  <a:cubicBezTo>
                    <a:pt x="18" y="33"/>
                    <a:pt x="17" y="37"/>
                    <a:pt x="16" y="39"/>
                  </a:cubicBezTo>
                  <a:cubicBezTo>
                    <a:pt x="17" y="42"/>
                    <a:pt x="18" y="41"/>
                    <a:pt x="19" y="41"/>
                  </a:cubicBezTo>
                  <a:cubicBezTo>
                    <a:pt x="16" y="43"/>
                    <a:pt x="20" y="48"/>
                    <a:pt x="18" y="51"/>
                  </a:cubicBezTo>
                  <a:cubicBezTo>
                    <a:pt x="18" y="50"/>
                    <a:pt x="17" y="47"/>
                    <a:pt x="16" y="50"/>
                  </a:cubicBezTo>
                  <a:cubicBezTo>
                    <a:pt x="14" y="52"/>
                    <a:pt x="18" y="54"/>
                    <a:pt x="17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9"/>
                    <a:pt x="20" y="63"/>
                    <a:pt x="18" y="62"/>
                  </a:cubicBezTo>
                  <a:cubicBezTo>
                    <a:pt x="19" y="63"/>
                    <a:pt x="17" y="67"/>
                    <a:pt x="19" y="66"/>
                  </a:cubicBezTo>
                  <a:cubicBezTo>
                    <a:pt x="18" y="72"/>
                    <a:pt x="20" y="81"/>
                    <a:pt x="17" y="85"/>
                  </a:cubicBezTo>
                  <a:cubicBezTo>
                    <a:pt x="17" y="86"/>
                    <a:pt x="17" y="88"/>
                    <a:pt x="18" y="87"/>
                  </a:cubicBezTo>
                  <a:cubicBezTo>
                    <a:pt x="19" y="86"/>
                    <a:pt x="17" y="85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8" y="88"/>
                    <a:pt x="18" y="89"/>
                    <a:pt x="17" y="87"/>
                  </a:cubicBezTo>
                  <a:cubicBezTo>
                    <a:pt x="16" y="92"/>
                    <a:pt x="20" y="92"/>
                    <a:pt x="19" y="97"/>
                  </a:cubicBezTo>
                  <a:cubicBezTo>
                    <a:pt x="18" y="97"/>
                    <a:pt x="18" y="97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5"/>
                    <a:pt x="18" y="104"/>
                    <a:pt x="16" y="104"/>
                  </a:cubicBezTo>
                  <a:cubicBezTo>
                    <a:pt x="17" y="106"/>
                    <a:pt x="17" y="108"/>
                    <a:pt x="17" y="109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0"/>
                    <a:pt x="17" y="113"/>
                    <a:pt x="17" y="114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6" y="113"/>
                    <a:pt x="16" y="115"/>
                    <a:pt x="17" y="116"/>
                  </a:cubicBezTo>
                  <a:cubicBezTo>
                    <a:pt x="17" y="116"/>
                    <a:pt x="18" y="114"/>
                    <a:pt x="18" y="113"/>
                  </a:cubicBezTo>
                  <a:cubicBezTo>
                    <a:pt x="18" y="114"/>
                    <a:pt x="18" y="115"/>
                    <a:pt x="19" y="116"/>
                  </a:cubicBezTo>
                  <a:cubicBezTo>
                    <a:pt x="18" y="116"/>
                    <a:pt x="18" y="120"/>
                    <a:pt x="18" y="121"/>
                  </a:cubicBezTo>
                  <a:cubicBezTo>
                    <a:pt x="18" y="123"/>
                    <a:pt x="19" y="123"/>
                    <a:pt x="19" y="123"/>
                  </a:cubicBezTo>
                  <a:cubicBezTo>
                    <a:pt x="18" y="123"/>
                    <a:pt x="19" y="126"/>
                    <a:pt x="18" y="125"/>
                  </a:cubicBezTo>
                  <a:cubicBezTo>
                    <a:pt x="18" y="124"/>
                    <a:pt x="19" y="124"/>
                    <a:pt x="18" y="123"/>
                  </a:cubicBezTo>
                  <a:cubicBezTo>
                    <a:pt x="18" y="124"/>
                    <a:pt x="17" y="124"/>
                    <a:pt x="17" y="126"/>
                  </a:cubicBezTo>
                  <a:cubicBezTo>
                    <a:pt x="18" y="128"/>
                    <a:pt x="20" y="125"/>
                    <a:pt x="19" y="129"/>
                  </a:cubicBezTo>
                  <a:cubicBezTo>
                    <a:pt x="19" y="128"/>
                    <a:pt x="18" y="128"/>
                    <a:pt x="18" y="127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31"/>
                    <a:pt x="18" y="130"/>
                    <a:pt x="18" y="131"/>
                  </a:cubicBezTo>
                  <a:cubicBezTo>
                    <a:pt x="19" y="132"/>
                    <a:pt x="18" y="135"/>
                    <a:pt x="19" y="136"/>
                  </a:cubicBezTo>
                  <a:cubicBezTo>
                    <a:pt x="19" y="138"/>
                    <a:pt x="19" y="139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5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7"/>
                    <a:pt x="19" y="150"/>
                    <a:pt x="19" y="151"/>
                  </a:cubicBezTo>
                  <a:cubicBezTo>
                    <a:pt x="18" y="153"/>
                    <a:pt x="15" y="152"/>
                    <a:pt x="17" y="155"/>
                  </a:cubicBezTo>
                  <a:cubicBezTo>
                    <a:pt x="17" y="157"/>
                    <a:pt x="19" y="159"/>
                    <a:pt x="19" y="158"/>
                  </a:cubicBezTo>
                  <a:cubicBezTo>
                    <a:pt x="19" y="162"/>
                    <a:pt x="20" y="167"/>
                    <a:pt x="19" y="172"/>
                  </a:cubicBezTo>
                  <a:cubicBezTo>
                    <a:pt x="19" y="172"/>
                    <a:pt x="19" y="172"/>
                    <a:pt x="20" y="173"/>
                  </a:cubicBezTo>
                  <a:cubicBezTo>
                    <a:pt x="19" y="180"/>
                    <a:pt x="21" y="188"/>
                    <a:pt x="19" y="193"/>
                  </a:cubicBezTo>
                  <a:cubicBezTo>
                    <a:pt x="18" y="191"/>
                    <a:pt x="18" y="193"/>
                    <a:pt x="17" y="193"/>
                  </a:cubicBezTo>
                  <a:cubicBezTo>
                    <a:pt x="18" y="194"/>
                    <a:pt x="16" y="195"/>
                    <a:pt x="18" y="195"/>
                  </a:cubicBezTo>
                  <a:cubicBezTo>
                    <a:pt x="19" y="195"/>
                    <a:pt x="19" y="195"/>
                    <a:pt x="20" y="193"/>
                  </a:cubicBezTo>
                  <a:cubicBezTo>
                    <a:pt x="20" y="198"/>
                    <a:pt x="20" y="204"/>
                    <a:pt x="19" y="206"/>
                  </a:cubicBezTo>
                  <a:cubicBezTo>
                    <a:pt x="20" y="205"/>
                    <a:pt x="20" y="206"/>
                    <a:pt x="20" y="207"/>
                  </a:cubicBezTo>
                  <a:cubicBezTo>
                    <a:pt x="19" y="206"/>
                    <a:pt x="18" y="209"/>
                    <a:pt x="19" y="211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7" y="221"/>
                    <a:pt x="11" y="206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5" y="208"/>
                    <a:pt x="15" y="209"/>
                    <a:pt x="15" y="209"/>
                  </a:cubicBezTo>
                  <a:cubicBezTo>
                    <a:pt x="18" y="208"/>
                    <a:pt x="21" y="207"/>
                    <a:pt x="23" y="208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27" y="209"/>
                    <a:pt x="28" y="208"/>
                    <a:pt x="26" y="208"/>
                  </a:cubicBezTo>
                  <a:cubicBezTo>
                    <a:pt x="31" y="208"/>
                    <a:pt x="34" y="209"/>
                    <a:pt x="35" y="210"/>
                  </a:cubicBezTo>
                  <a:cubicBezTo>
                    <a:pt x="42" y="207"/>
                    <a:pt x="53" y="207"/>
                    <a:pt x="62" y="207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4" y="208"/>
                    <a:pt x="63" y="206"/>
                    <a:pt x="64" y="207"/>
                  </a:cubicBezTo>
                  <a:cubicBezTo>
                    <a:pt x="64" y="208"/>
                    <a:pt x="66" y="208"/>
                    <a:pt x="64" y="209"/>
                  </a:cubicBezTo>
                  <a:cubicBezTo>
                    <a:pt x="68" y="210"/>
                    <a:pt x="69" y="208"/>
                    <a:pt x="71" y="208"/>
                  </a:cubicBezTo>
                  <a:cubicBezTo>
                    <a:pt x="71" y="207"/>
                    <a:pt x="69" y="208"/>
                    <a:pt x="69" y="207"/>
                  </a:cubicBezTo>
                  <a:cubicBezTo>
                    <a:pt x="70" y="207"/>
                    <a:pt x="74" y="208"/>
                    <a:pt x="74" y="206"/>
                  </a:cubicBezTo>
                  <a:cubicBezTo>
                    <a:pt x="75" y="207"/>
                    <a:pt x="75" y="208"/>
                    <a:pt x="74" y="209"/>
                  </a:cubicBezTo>
                  <a:cubicBezTo>
                    <a:pt x="76" y="208"/>
                    <a:pt x="76" y="208"/>
                    <a:pt x="76" y="208"/>
                  </a:cubicBezTo>
                  <a:cubicBezTo>
                    <a:pt x="79" y="209"/>
                    <a:pt x="71" y="211"/>
                    <a:pt x="73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7" y="214"/>
                    <a:pt x="70" y="214"/>
                    <a:pt x="75" y="215"/>
                  </a:cubicBezTo>
                  <a:cubicBezTo>
                    <a:pt x="77" y="214"/>
                    <a:pt x="79" y="212"/>
                    <a:pt x="77" y="211"/>
                  </a:cubicBezTo>
                  <a:cubicBezTo>
                    <a:pt x="81" y="211"/>
                    <a:pt x="79" y="208"/>
                    <a:pt x="83" y="208"/>
                  </a:cubicBezTo>
                  <a:cubicBezTo>
                    <a:pt x="85" y="209"/>
                    <a:pt x="80" y="208"/>
                    <a:pt x="81" y="210"/>
                  </a:cubicBezTo>
                  <a:cubicBezTo>
                    <a:pt x="83" y="211"/>
                    <a:pt x="85" y="209"/>
                    <a:pt x="87" y="209"/>
                  </a:cubicBezTo>
                  <a:cubicBezTo>
                    <a:pt x="85" y="209"/>
                    <a:pt x="86" y="207"/>
                    <a:pt x="88" y="207"/>
                  </a:cubicBezTo>
                  <a:cubicBezTo>
                    <a:pt x="90" y="208"/>
                    <a:pt x="86" y="208"/>
                    <a:pt x="90" y="209"/>
                  </a:cubicBezTo>
                  <a:cubicBezTo>
                    <a:pt x="90" y="208"/>
                    <a:pt x="93" y="207"/>
                    <a:pt x="91" y="207"/>
                  </a:cubicBezTo>
                  <a:cubicBezTo>
                    <a:pt x="92" y="205"/>
                    <a:pt x="94" y="207"/>
                    <a:pt x="96" y="206"/>
                  </a:cubicBezTo>
                  <a:cubicBezTo>
                    <a:pt x="97" y="207"/>
                    <a:pt x="92" y="209"/>
                    <a:pt x="96" y="209"/>
                  </a:cubicBezTo>
                  <a:cubicBezTo>
                    <a:pt x="95" y="208"/>
                    <a:pt x="100" y="208"/>
                    <a:pt x="99" y="206"/>
                  </a:cubicBezTo>
                  <a:cubicBezTo>
                    <a:pt x="100" y="206"/>
                    <a:pt x="100" y="207"/>
                    <a:pt x="99" y="208"/>
                  </a:cubicBezTo>
                  <a:cubicBezTo>
                    <a:pt x="101" y="209"/>
                    <a:pt x="104" y="206"/>
                    <a:pt x="105" y="208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6" y="207"/>
                    <a:pt x="107" y="208"/>
                    <a:pt x="108" y="208"/>
                  </a:cubicBezTo>
                  <a:cubicBezTo>
                    <a:pt x="110" y="208"/>
                    <a:pt x="114" y="206"/>
                    <a:pt x="113" y="208"/>
                  </a:cubicBezTo>
                  <a:cubicBezTo>
                    <a:pt x="114" y="208"/>
                    <a:pt x="118" y="208"/>
                    <a:pt x="117" y="207"/>
                  </a:cubicBezTo>
                  <a:cubicBezTo>
                    <a:pt x="114" y="206"/>
                    <a:pt x="114" y="208"/>
                    <a:pt x="112" y="206"/>
                  </a:cubicBezTo>
                  <a:cubicBezTo>
                    <a:pt x="114" y="208"/>
                    <a:pt x="116" y="206"/>
                    <a:pt x="117" y="205"/>
                  </a:cubicBezTo>
                  <a:cubicBezTo>
                    <a:pt x="118" y="206"/>
                    <a:pt x="118" y="206"/>
                    <a:pt x="118" y="206"/>
                  </a:cubicBezTo>
                  <a:cubicBezTo>
                    <a:pt x="118" y="206"/>
                    <a:pt x="120" y="206"/>
                    <a:pt x="121" y="205"/>
                  </a:cubicBezTo>
                  <a:cubicBezTo>
                    <a:pt x="120" y="206"/>
                    <a:pt x="121" y="206"/>
                    <a:pt x="121" y="206"/>
                  </a:cubicBezTo>
                  <a:cubicBezTo>
                    <a:pt x="122" y="205"/>
                    <a:pt x="122" y="205"/>
                    <a:pt x="122" y="205"/>
                  </a:cubicBezTo>
                  <a:cubicBezTo>
                    <a:pt x="126" y="205"/>
                    <a:pt x="123" y="207"/>
                    <a:pt x="127" y="207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6" y="209"/>
                    <a:pt x="127" y="208"/>
                  </a:cubicBezTo>
                  <a:cubicBezTo>
                    <a:pt x="128" y="207"/>
                    <a:pt x="129" y="206"/>
                    <a:pt x="130" y="205"/>
                  </a:cubicBezTo>
                  <a:cubicBezTo>
                    <a:pt x="132" y="205"/>
                    <a:pt x="131" y="206"/>
                    <a:pt x="132" y="205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30" y="207"/>
                    <a:pt x="132" y="208"/>
                    <a:pt x="134" y="208"/>
                  </a:cubicBezTo>
                  <a:cubicBezTo>
                    <a:pt x="136" y="208"/>
                    <a:pt x="138" y="206"/>
                    <a:pt x="136" y="206"/>
                  </a:cubicBezTo>
                  <a:cubicBezTo>
                    <a:pt x="137" y="206"/>
                    <a:pt x="139" y="206"/>
                    <a:pt x="138" y="207"/>
                  </a:cubicBezTo>
                  <a:cubicBezTo>
                    <a:pt x="141" y="207"/>
                    <a:pt x="138" y="206"/>
                    <a:pt x="140" y="205"/>
                  </a:cubicBezTo>
                  <a:cubicBezTo>
                    <a:pt x="141" y="206"/>
                    <a:pt x="144" y="207"/>
                    <a:pt x="146" y="208"/>
                  </a:cubicBezTo>
                  <a:cubicBezTo>
                    <a:pt x="144" y="210"/>
                    <a:pt x="144" y="210"/>
                    <a:pt x="144" y="210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3" y="211"/>
                    <a:pt x="147" y="211"/>
                    <a:pt x="145" y="212"/>
                  </a:cubicBezTo>
                  <a:cubicBezTo>
                    <a:pt x="146" y="213"/>
                    <a:pt x="148" y="212"/>
                    <a:pt x="149" y="212"/>
                  </a:cubicBezTo>
                  <a:cubicBezTo>
                    <a:pt x="146" y="209"/>
                    <a:pt x="153" y="209"/>
                    <a:pt x="152" y="206"/>
                  </a:cubicBezTo>
                  <a:cubicBezTo>
                    <a:pt x="157" y="206"/>
                    <a:pt x="155" y="212"/>
                    <a:pt x="160" y="208"/>
                  </a:cubicBezTo>
                  <a:cubicBezTo>
                    <a:pt x="159" y="208"/>
                    <a:pt x="162" y="206"/>
                    <a:pt x="159" y="207"/>
                  </a:cubicBezTo>
                  <a:cubicBezTo>
                    <a:pt x="162" y="207"/>
                    <a:pt x="161" y="205"/>
                    <a:pt x="164" y="205"/>
                  </a:cubicBezTo>
                  <a:cubicBezTo>
                    <a:pt x="162" y="206"/>
                    <a:pt x="167" y="208"/>
                    <a:pt x="163" y="209"/>
                  </a:cubicBezTo>
                  <a:cubicBezTo>
                    <a:pt x="163" y="208"/>
                    <a:pt x="161" y="208"/>
                    <a:pt x="160" y="209"/>
                  </a:cubicBezTo>
                  <a:cubicBezTo>
                    <a:pt x="162" y="209"/>
                    <a:pt x="160" y="211"/>
                    <a:pt x="163" y="211"/>
                  </a:cubicBezTo>
                  <a:cubicBezTo>
                    <a:pt x="165" y="210"/>
                    <a:pt x="168" y="210"/>
                    <a:pt x="167" y="209"/>
                  </a:cubicBezTo>
                  <a:cubicBezTo>
                    <a:pt x="167" y="208"/>
                    <a:pt x="165" y="209"/>
                    <a:pt x="166" y="208"/>
                  </a:cubicBezTo>
                  <a:cubicBezTo>
                    <a:pt x="169" y="208"/>
                    <a:pt x="170" y="210"/>
                    <a:pt x="172" y="207"/>
                  </a:cubicBezTo>
                  <a:cubicBezTo>
                    <a:pt x="169" y="208"/>
                    <a:pt x="169" y="206"/>
                    <a:pt x="169" y="206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171" y="206"/>
                    <a:pt x="171" y="206"/>
                    <a:pt x="171" y="206"/>
                  </a:cubicBezTo>
                  <a:cubicBezTo>
                    <a:pt x="175" y="206"/>
                    <a:pt x="172" y="204"/>
                    <a:pt x="176" y="205"/>
                  </a:cubicBezTo>
                  <a:cubicBezTo>
                    <a:pt x="178" y="206"/>
                    <a:pt x="178" y="206"/>
                    <a:pt x="178" y="206"/>
                  </a:cubicBezTo>
                  <a:cubicBezTo>
                    <a:pt x="177" y="208"/>
                    <a:pt x="172" y="206"/>
                    <a:pt x="173" y="208"/>
                  </a:cubicBezTo>
                  <a:cubicBezTo>
                    <a:pt x="176" y="208"/>
                    <a:pt x="177" y="207"/>
                    <a:pt x="179" y="207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8" y="208"/>
                    <a:pt x="179" y="211"/>
                    <a:pt x="183" y="209"/>
                  </a:cubicBezTo>
                  <a:cubicBezTo>
                    <a:pt x="185" y="208"/>
                    <a:pt x="184" y="208"/>
                    <a:pt x="184" y="207"/>
                  </a:cubicBezTo>
                  <a:cubicBezTo>
                    <a:pt x="188" y="207"/>
                    <a:pt x="190" y="206"/>
                    <a:pt x="193" y="206"/>
                  </a:cubicBezTo>
                  <a:cubicBezTo>
                    <a:pt x="192" y="208"/>
                    <a:pt x="198" y="206"/>
                    <a:pt x="194" y="208"/>
                  </a:cubicBezTo>
                  <a:cubicBezTo>
                    <a:pt x="193" y="207"/>
                    <a:pt x="187" y="207"/>
                    <a:pt x="185" y="209"/>
                  </a:cubicBezTo>
                  <a:cubicBezTo>
                    <a:pt x="187" y="211"/>
                    <a:pt x="181" y="208"/>
                    <a:pt x="181" y="210"/>
                  </a:cubicBezTo>
                  <a:cubicBezTo>
                    <a:pt x="184" y="210"/>
                    <a:pt x="184" y="212"/>
                    <a:pt x="184" y="214"/>
                  </a:cubicBezTo>
                  <a:cubicBezTo>
                    <a:pt x="185" y="214"/>
                    <a:pt x="186" y="213"/>
                    <a:pt x="187" y="213"/>
                  </a:cubicBezTo>
                  <a:cubicBezTo>
                    <a:pt x="187" y="212"/>
                    <a:pt x="186" y="212"/>
                    <a:pt x="186" y="211"/>
                  </a:cubicBezTo>
                  <a:cubicBezTo>
                    <a:pt x="190" y="211"/>
                    <a:pt x="194" y="210"/>
                    <a:pt x="196" y="209"/>
                  </a:cubicBezTo>
                  <a:cubicBezTo>
                    <a:pt x="197" y="210"/>
                    <a:pt x="197" y="211"/>
                    <a:pt x="195" y="211"/>
                  </a:cubicBezTo>
                  <a:cubicBezTo>
                    <a:pt x="200" y="211"/>
                    <a:pt x="205" y="211"/>
                    <a:pt x="210" y="211"/>
                  </a:cubicBezTo>
                  <a:cubicBezTo>
                    <a:pt x="207" y="209"/>
                    <a:pt x="215" y="211"/>
                    <a:pt x="213" y="209"/>
                  </a:cubicBezTo>
                  <a:cubicBezTo>
                    <a:pt x="210" y="209"/>
                    <a:pt x="208" y="207"/>
                    <a:pt x="210" y="207"/>
                  </a:cubicBezTo>
                  <a:cubicBezTo>
                    <a:pt x="211" y="207"/>
                    <a:pt x="210" y="207"/>
                    <a:pt x="210" y="208"/>
                  </a:cubicBezTo>
                  <a:cubicBezTo>
                    <a:pt x="212" y="207"/>
                    <a:pt x="213" y="209"/>
                    <a:pt x="215" y="208"/>
                  </a:cubicBezTo>
                  <a:cubicBezTo>
                    <a:pt x="211" y="208"/>
                    <a:pt x="214" y="210"/>
                    <a:pt x="213" y="212"/>
                  </a:cubicBezTo>
                  <a:cubicBezTo>
                    <a:pt x="217" y="211"/>
                    <a:pt x="213" y="213"/>
                    <a:pt x="216" y="213"/>
                  </a:cubicBezTo>
                  <a:cubicBezTo>
                    <a:pt x="219" y="212"/>
                    <a:pt x="223" y="211"/>
                    <a:pt x="227" y="211"/>
                  </a:cubicBezTo>
                  <a:cubicBezTo>
                    <a:pt x="231" y="212"/>
                    <a:pt x="238" y="211"/>
                    <a:pt x="242" y="211"/>
                  </a:cubicBezTo>
                  <a:cubicBezTo>
                    <a:pt x="244" y="212"/>
                    <a:pt x="242" y="213"/>
                    <a:pt x="244" y="214"/>
                  </a:cubicBezTo>
                  <a:cubicBezTo>
                    <a:pt x="247" y="214"/>
                    <a:pt x="243" y="212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7" y="212"/>
                    <a:pt x="253" y="214"/>
                    <a:pt x="254" y="212"/>
                  </a:cubicBezTo>
                  <a:cubicBezTo>
                    <a:pt x="253" y="213"/>
                    <a:pt x="253" y="213"/>
                    <a:pt x="253" y="213"/>
                  </a:cubicBezTo>
                  <a:cubicBezTo>
                    <a:pt x="254" y="214"/>
                    <a:pt x="254" y="213"/>
                    <a:pt x="255" y="213"/>
                  </a:cubicBezTo>
                  <a:cubicBezTo>
                    <a:pt x="255" y="214"/>
                    <a:pt x="256" y="214"/>
                    <a:pt x="255" y="215"/>
                  </a:cubicBezTo>
                  <a:cubicBezTo>
                    <a:pt x="257" y="216"/>
                    <a:pt x="260" y="214"/>
                    <a:pt x="262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5" y="212"/>
                    <a:pt x="268" y="213"/>
                    <a:pt x="272" y="213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4" y="214"/>
                    <a:pt x="276" y="215"/>
                    <a:pt x="277" y="214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69" y="216"/>
                    <a:pt x="273" y="216"/>
                    <a:pt x="272" y="215"/>
                  </a:cubicBezTo>
                  <a:cubicBezTo>
                    <a:pt x="271" y="214"/>
                    <a:pt x="267" y="214"/>
                    <a:pt x="266" y="215"/>
                  </a:cubicBezTo>
                  <a:cubicBezTo>
                    <a:pt x="268" y="215"/>
                    <a:pt x="268" y="215"/>
                    <a:pt x="269" y="214"/>
                  </a:cubicBezTo>
                  <a:cubicBezTo>
                    <a:pt x="269" y="216"/>
                    <a:pt x="267" y="216"/>
                    <a:pt x="266" y="217"/>
                  </a:cubicBezTo>
                  <a:cubicBezTo>
                    <a:pt x="267" y="217"/>
                    <a:pt x="268" y="217"/>
                    <a:pt x="268" y="217"/>
                  </a:cubicBezTo>
                  <a:cubicBezTo>
                    <a:pt x="267" y="218"/>
                    <a:pt x="265" y="218"/>
                    <a:pt x="262" y="218"/>
                  </a:cubicBezTo>
                  <a:cubicBezTo>
                    <a:pt x="264" y="217"/>
                    <a:pt x="261" y="217"/>
                    <a:pt x="262" y="216"/>
                  </a:cubicBezTo>
                  <a:cubicBezTo>
                    <a:pt x="262" y="218"/>
                    <a:pt x="259" y="218"/>
                    <a:pt x="256" y="218"/>
                  </a:cubicBezTo>
                  <a:cubicBezTo>
                    <a:pt x="254" y="216"/>
                    <a:pt x="250" y="219"/>
                    <a:pt x="247" y="218"/>
                  </a:cubicBezTo>
                  <a:cubicBezTo>
                    <a:pt x="248" y="217"/>
                    <a:pt x="250" y="216"/>
                    <a:pt x="252" y="215"/>
                  </a:cubicBezTo>
                  <a:cubicBezTo>
                    <a:pt x="250" y="215"/>
                    <a:pt x="250" y="215"/>
                    <a:pt x="247" y="215"/>
                  </a:cubicBezTo>
                  <a:cubicBezTo>
                    <a:pt x="246" y="216"/>
                    <a:pt x="245" y="217"/>
                    <a:pt x="242" y="218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0" y="217"/>
                    <a:pt x="240" y="219"/>
                    <a:pt x="236" y="218"/>
                  </a:cubicBezTo>
                  <a:cubicBezTo>
                    <a:pt x="230" y="218"/>
                    <a:pt x="224" y="218"/>
                    <a:pt x="219" y="218"/>
                  </a:cubicBezTo>
                  <a:cubicBezTo>
                    <a:pt x="219" y="217"/>
                    <a:pt x="219" y="217"/>
                    <a:pt x="219" y="217"/>
                  </a:cubicBezTo>
                  <a:cubicBezTo>
                    <a:pt x="217" y="219"/>
                    <a:pt x="211" y="218"/>
                    <a:pt x="207" y="219"/>
                  </a:cubicBezTo>
                  <a:cubicBezTo>
                    <a:pt x="201" y="218"/>
                    <a:pt x="195" y="219"/>
                    <a:pt x="192" y="218"/>
                  </a:cubicBezTo>
                  <a:cubicBezTo>
                    <a:pt x="181" y="219"/>
                    <a:pt x="172" y="219"/>
                    <a:pt x="162" y="219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2" y="219"/>
                    <a:pt x="162" y="217"/>
                    <a:pt x="161" y="217"/>
                  </a:cubicBezTo>
                  <a:cubicBezTo>
                    <a:pt x="163" y="218"/>
                    <a:pt x="158" y="218"/>
                    <a:pt x="157" y="219"/>
                  </a:cubicBezTo>
                  <a:cubicBezTo>
                    <a:pt x="152" y="218"/>
                    <a:pt x="146" y="219"/>
                    <a:pt x="142" y="220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37" y="221"/>
                    <a:pt x="132" y="220"/>
                    <a:pt x="127" y="219"/>
                  </a:cubicBezTo>
                  <a:cubicBezTo>
                    <a:pt x="126" y="219"/>
                    <a:pt x="125" y="218"/>
                    <a:pt x="124" y="218"/>
                  </a:cubicBezTo>
                  <a:cubicBezTo>
                    <a:pt x="121" y="220"/>
                    <a:pt x="119" y="220"/>
                    <a:pt x="115" y="221"/>
                  </a:cubicBezTo>
                  <a:cubicBezTo>
                    <a:pt x="112" y="221"/>
                    <a:pt x="107" y="220"/>
                    <a:pt x="104" y="220"/>
                  </a:cubicBezTo>
                  <a:cubicBezTo>
                    <a:pt x="93" y="222"/>
                    <a:pt x="81" y="220"/>
                    <a:pt x="69" y="222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56" y="223"/>
                    <a:pt x="42" y="221"/>
                    <a:pt x="32" y="222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0" y="219"/>
                    <a:pt x="26" y="221"/>
                    <a:pt x="27" y="222"/>
                  </a:cubicBezTo>
                  <a:cubicBezTo>
                    <a:pt x="24" y="221"/>
                    <a:pt x="19" y="223"/>
                    <a:pt x="17" y="221"/>
                  </a:cubicBezTo>
                  <a:cubicBezTo>
                    <a:pt x="15" y="221"/>
                    <a:pt x="14" y="221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4" y="223"/>
                    <a:pt x="0" y="209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5" y="212"/>
                    <a:pt x="5" y="212"/>
                    <a:pt x="5" y="212"/>
                  </a:cubicBezTo>
                  <a:cubicBezTo>
                    <a:pt x="6" y="206"/>
                    <a:pt x="6" y="203"/>
                    <a:pt x="6" y="197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200"/>
                    <a:pt x="7" y="200"/>
                    <a:pt x="7" y="198"/>
                  </a:cubicBezTo>
                  <a:cubicBezTo>
                    <a:pt x="6" y="196"/>
                    <a:pt x="7" y="190"/>
                    <a:pt x="5" y="192"/>
                  </a:cubicBezTo>
                  <a:cubicBezTo>
                    <a:pt x="6" y="186"/>
                    <a:pt x="4" y="177"/>
                    <a:pt x="6" y="171"/>
                  </a:cubicBezTo>
                  <a:cubicBezTo>
                    <a:pt x="5" y="171"/>
                    <a:pt x="5" y="170"/>
                    <a:pt x="5" y="169"/>
                  </a:cubicBezTo>
                  <a:cubicBezTo>
                    <a:pt x="5" y="164"/>
                    <a:pt x="6" y="158"/>
                    <a:pt x="5" y="153"/>
                  </a:cubicBezTo>
                  <a:cubicBezTo>
                    <a:pt x="5" y="152"/>
                    <a:pt x="6" y="155"/>
                    <a:pt x="6" y="152"/>
                  </a:cubicBezTo>
                  <a:cubicBezTo>
                    <a:pt x="6" y="151"/>
                    <a:pt x="5" y="152"/>
                    <a:pt x="5" y="151"/>
                  </a:cubicBezTo>
                  <a:cubicBezTo>
                    <a:pt x="4" y="141"/>
                    <a:pt x="6" y="132"/>
                    <a:pt x="6" y="124"/>
                  </a:cubicBezTo>
                  <a:cubicBezTo>
                    <a:pt x="4" y="109"/>
                    <a:pt x="5" y="94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75"/>
                    <a:pt x="7" y="68"/>
                    <a:pt x="4" y="65"/>
                  </a:cubicBezTo>
                  <a:cubicBezTo>
                    <a:pt x="5" y="64"/>
                    <a:pt x="5" y="60"/>
                    <a:pt x="6" y="61"/>
                  </a:cubicBezTo>
                  <a:cubicBezTo>
                    <a:pt x="4" y="57"/>
                    <a:pt x="7" y="51"/>
                    <a:pt x="5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1"/>
                    <a:pt x="5" y="36"/>
                    <a:pt x="6" y="30"/>
                  </a:cubicBezTo>
                  <a:cubicBezTo>
                    <a:pt x="6" y="31"/>
                    <a:pt x="6" y="32"/>
                    <a:pt x="7" y="32"/>
                  </a:cubicBezTo>
                  <a:cubicBezTo>
                    <a:pt x="8" y="30"/>
                    <a:pt x="5" y="27"/>
                    <a:pt x="7" y="26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25"/>
                    <a:pt x="14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55" y="12"/>
                    <a:pt x="46" y="15"/>
                    <a:pt x="54" y="13"/>
                  </a:cubicBezTo>
                  <a:cubicBezTo>
                    <a:pt x="55" y="13"/>
                    <a:pt x="54" y="12"/>
                    <a:pt x="54" y="13"/>
                  </a:cubicBezTo>
                  <a:cubicBezTo>
                    <a:pt x="57" y="12"/>
                    <a:pt x="59" y="15"/>
                    <a:pt x="61" y="14"/>
                  </a:cubicBezTo>
                  <a:cubicBezTo>
                    <a:pt x="60" y="13"/>
                    <a:pt x="62" y="13"/>
                    <a:pt x="62" y="12"/>
                  </a:cubicBezTo>
                  <a:cubicBezTo>
                    <a:pt x="68" y="13"/>
                    <a:pt x="69" y="14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9" y="12"/>
                    <a:pt x="85" y="13"/>
                    <a:pt x="90" y="11"/>
                  </a:cubicBezTo>
                  <a:cubicBezTo>
                    <a:pt x="119" y="10"/>
                    <a:pt x="148" y="9"/>
                    <a:pt x="177" y="9"/>
                  </a:cubicBezTo>
                  <a:cubicBezTo>
                    <a:pt x="205" y="9"/>
                    <a:pt x="233" y="8"/>
                    <a:pt x="262" y="9"/>
                  </a:cubicBezTo>
                  <a:cubicBezTo>
                    <a:pt x="269" y="11"/>
                    <a:pt x="269" y="11"/>
                    <a:pt x="277" y="10"/>
                  </a:cubicBezTo>
                  <a:cubicBezTo>
                    <a:pt x="276" y="11"/>
                    <a:pt x="276" y="11"/>
                    <a:pt x="277" y="11"/>
                  </a:cubicBezTo>
                  <a:cubicBezTo>
                    <a:pt x="277" y="10"/>
                    <a:pt x="282" y="11"/>
                    <a:pt x="282" y="9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301" y="14"/>
                    <a:pt x="288" y="0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20"/>
                    <a:pt x="306" y="20"/>
                    <a:pt x="306" y="20"/>
                  </a:cubicBezTo>
                  <a:cubicBezTo>
                    <a:pt x="306" y="25"/>
                    <a:pt x="307" y="30"/>
                    <a:pt x="307" y="36"/>
                  </a:cubicBezTo>
                  <a:cubicBezTo>
                    <a:pt x="306" y="34"/>
                    <a:pt x="305" y="33"/>
                    <a:pt x="305" y="35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9"/>
                    <a:pt x="307" y="41"/>
                    <a:pt x="307" y="39"/>
                  </a:cubicBezTo>
                  <a:cubicBezTo>
                    <a:pt x="309" y="67"/>
                    <a:pt x="305" y="94"/>
                    <a:pt x="306" y="121"/>
                  </a:cubicBezTo>
                  <a:cubicBezTo>
                    <a:pt x="305" y="128"/>
                    <a:pt x="306" y="137"/>
                    <a:pt x="306" y="144"/>
                  </a:cubicBezTo>
                  <a:cubicBezTo>
                    <a:pt x="304" y="165"/>
                    <a:pt x="302" y="184"/>
                    <a:pt x="304" y="205"/>
                  </a:cubicBezTo>
                  <a:cubicBezTo>
                    <a:pt x="304" y="205"/>
                    <a:pt x="300" y="202"/>
                    <a:pt x="299" y="19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41" name="Freeform 113">
              <a:extLst>
                <a:ext uri="{FF2B5EF4-FFF2-40B4-BE49-F238E27FC236}">
                  <a16:creationId xmlns:a16="http://schemas.microsoft.com/office/drawing/2014/main" xmlns="" id="{8B956D5A-3C30-4CC5-90B7-6F528B5D748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8754975" y="3751458"/>
              <a:ext cx="850131" cy="1527472"/>
            </a:xfrm>
            <a:custGeom>
              <a:avLst/>
              <a:gdLst/>
              <a:ahLst/>
              <a:cxnLst>
                <a:cxn ang="0">
                  <a:pos x="299" y="100"/>
                </a:cxn>
                <a:cxn ang="0">
                  <a:pos x="298" y="38"/>
                </a:cxn>
                <a:cxn ang="0">
                  <a:pos x="295" y="21"/>
                </a:cxn>
                <a:cxn ang="0">
                  <a:pos x="277" y="19"/>
                </a:cxn>
                <a:cxn ang="0">
                  <a:pos x="208" y="20"/>
                </a:cxn>
                <a:cxn ang="0">
                  <a:pos x="183" y="20"/>
                </a:cxn>
                <a:cxn ang="0">
                  <a:pos x="151" y="17"/>
                </a:cxn>
                <a:cxn ang="0">
                  <a:pos x="117" y="21"/>
                </a:cxn>
                <a:cxn ang="0">
                  <a:pos x="104" y="21"/>
                </a:cxn>
                <a:cxn ang="0">
                  <a:pos x="72" y="23"/>
                </a:cxn>
                <a:cxn ang="0">
                  <a:pos x="41" y="24"/>
                </a:cxn>
                <a:cxn ang="0">
                  <a:pos x="25" y="24"/>
                </a:cxn>
                <a:cxn ang="0">
                  <a:pos x="13" y="24"/>
                </a:cxn>
                <a:cxn ang="0">
                  <a:pos x="19" y="19"/>
                </a:cxn>
                <a:cxn ang="0">
                  <a:pos x="18" y="51"/>
                </a:cxn>
                <a:cxn ang="0">
                  <a:pos x="18" y="87"/>
                </a:cxn>
                <a:cxn ang="0">
                  <a:pos x="16" y="104"/>
                </a:cxn>
                <a:cxn ang="0">
                  <a:pos x="19" y="116"/>
                </a:cxn>
                <a:cxn ang="0">
                  <a:pos x="18" y="127"/>
                </a:cxn>
                <a:cxn ang="0">
                  <a:pos x="19" y="146"/>
                </a:cxn>
                <a:cxn ang="0">
                  <a:pos x="19" y="193"/>
                </a:cxn>
                <a:cxn ang="0">
                  <a:pos x="20" y="212"/>
                </a:cxn>
                <a:cxn ang="0">
                  <a:pos x="20" y="215"/>
                </a:cxn>
                <a:cxn ang="0">
                  <a:pos x="15" y="208"/>
                </a:cxn>
                <a:cxn ang="0">
                  <a:pos x="61" y="208"/>
                </a:cxn>
                <a:cxn ang="0">
                  <a:pos x="76" y="208"/>
                </a:cxn>
                <a:cxn ang="0">
                  <a:pos x="87" y="209"/>
                </a:cxn>
                <a:cxn ang="0">
                  <a:pos x="99" y="208"/>
                </a:cxn>
                <a:cxn ang="0">
                  <a:pos x="117" y="205"/>
                </a:cxn>
                <a:cxn ang="0">
                  <a:pos x="127" y="208"/>
                </a:cxn>
                <a:cxn ang="0">
                  <a:pos x="140" y="205"/>
                </a:cxn>
                <a:cxn ang="0">
                  <a:pos x="160" y="208"/>
                </a:cxn>
                <a:cxn ang="0">
                  <a:pos x="166" y="208"/>
                </a:cxn>
                <a:cxn ang="0">
                  <a:pos x="173" y="208"/>
                </a:cxn>
                <a:cxn ang="0">
                  <a:pos x="185" y="209"/>
                </a:cxn>
                <a:cxn ang="0">
                  <a:pos x="210" y="211"/>
                </a:cxn>
                <a:cxn ang="0">
                  <a:pos x="227" y="211"/>
                </a:cxn>
                <a:cxn ang="0">
                  <a:pos x="255" y="213"/>
                </a:cxn>
                <a:cxn ang="0">
                  <a:pos x="277" y="214"/>
                </a:cxn>
                <a:cxn ang="0">
                  <a:pos x="262" y="218"/>
                </a:cxn>
                <a:cxn ang="0">
                  <a:pos x="242" y="217"/>
                </a:cxn>
                <a:cxn ang="0">
                  <a:pos x="164" y="218"/>
                </a:cxn>
                <a:cxn ang="0">
                  <a:pos x="115" y="221"/>
                </a:cxn>
                <a:cxn ang="0">
                  <a:pos x="17" y="221"/>
                </a:cxn>
                <a:cxn ang="0">
                  <a:pos x="6" y="215"/>
                </a:cxn>
                <a:cxn ang="0">
                  <a:pos x="6" y="197"/>
                </a:cxn>
                <a:cxn ang="0">
                  <a:pos x="6" y="152"/>
                </a:cxn>
                <a:cxn ang="0">
                  <a:pos x="5" y="45"/>
                </a:cxn>
                <a:cxn ang="0">
                  <a:pos x="6" y="20"/>
                </a:cxn>
                <a:cxn ang="0">
                  <a:pos x="13" y="12"/>
                </a:cxn>
                <a:cxn ang="0">
                  <a:pos x="61" y="14"/>
                </a:cxn>
                <a:cxn ang="0">
                  <a:pos x="277" y="10"/>
                </a:cxn>
                <a:cxn ang="0">
                  <a:pos x="297" y="10"/>
                </a:cxn>
                <a:cxn ang="0">
                  <a:pos x="306" y="20"/>
                </a:cxn>
                <a:cxn ang="0">
                  <a:pos x="306" y="144"/>
                </a:cxn>
              </a:cxnLst>
              <a:rect l="0" t="0" r="r" b="b"/>
              <a:pathLst>
                <a:path w="309" h="223">
                  <a:moveTo>
                    <a:pt x="299" y="193"/>
                  </a:moveTo>
                  <a:cubicBezTo>
                    <a:pt x="295" y="182"/>
                    <a:pt x="299" y="167"/>
                    <a:pt x="296" y="155"/>
                  </a:cubicBezTo>
                  <a:cubicBezTo>
                    <a:pt x="296" y="154"/>
                    <a:pt x="299" y="156"/>
                    <a:pt x="298" y="152"/>
                  </a:cubicBezTo>
                  <a:cubicBezTo>
                    <a:pt x="295" y="141"/>
                    <a:pt x="297" y="122"/>
                    <a:pt x="299" y="108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6"/>
                    <a:pt x="298" y="103"/>
                    <a:pt x="298" y="100"/>
                  </a:cubicBezTo>
                  <a:cubicBezTo>
                    <a:pt x="299" y="100"/>
                    <a:pt x="299" y="101"/>
                    <a:pt x="299" y="100"/>
                  </a:cubicBezTo>
                  <a:cubicBezTo>
                    <a:pt x="298" y="99"/>
                    <a:pt x="299" y="95"/>
                    <a:pt x="298" y="93"/>
                  </a:cubicBezTo>
                  <a:cubicBezTo>
                    <a:pt x="299" y="92"/>
                    <a:pt x="299" y="92"/>
                    <a:pt x="300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296" y="85"/>
                    <a:pt x="299" y="78"/>
                    <a:pt x="297" y="72"/>
                  </a:cubicBezTo>
                  <a:cubicBezTo>
                    <a:pt x="298" y="72"/>
                    <a:pt x="298" y="73"/>
                    <a:pt x="298" y="72"/>
                  </a:cubicBezTo>
                  <a:cubicBezTo>
                    <a:pt x="296" y="62"/>
                    <a:pt x="297" y="49"/>
                    <a:pt x="296" y="38"/>
                  </a:cubicBezTo>
                  <a:cubicBezTo>
                    <a:pt x="296" y="39"/>
                    <a:pt x="297" y="39"/>
                    <a:pt x="298" y="38"/>
                  </a:cubicBezTo>
                  <a:cubicBezTo>
                    <a:pt x="296" y="38"/>
                    <a:pt x="296" y="34"/>
                    <a:pt x="296" y="31"/>
                  </a:cubicBezTo>
                  <a:cubicBezTo>
                    <a:pt x="297" y="30"/>
                    <a:pt x="294" y="26"/>
                    <a:pt x="295" y="23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295" y="22"/>
                    <a:pt x="295" y="21"/>
                    <a:pt x="295" y="20"/>
                  </a:cubicBezTo>
                  <a:cubicBezTo>
                    <a:pt x="295" y="19"/>
                    <a:pt x="295" y="19"/>
                    <a:pt x="295" y="19"/>
                  </a:cubicBezTo>
                  <a:cubicBezTo>
                    <a:pt x="299" y="22"/>
                    <a:pt x="296" y="20"/>
                    <a:pt x="296" y="21"/>
                  </a:cubicBezTo>
                  <a:cubicBezTo>
                    <a:pt x="296" y="21"/>
                    <a:pt x="295" y="21"/>
                    <a:pt x="295" y="21"/>
                  </a:cubicBezTo>
                  <a:cubicBezTo>
                    <a:pt x="293" y="20"/>
                    <a:pt x="293" y="20"/>
                    <a:pt x="293" y="20"/>
                  </a:cubicBezTo>
                  <a:cubicBezTo>
                    <a:pt x="292" y="22"/>
                    <a:pt x="289" y="19"/>
                    <a:pt x="287" y="20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1"/>
                    <a:pt x="284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78" y="21"/>
                    <a:pt x="275" y="20"/>
                    <a:pt x="275" y="21"/>
                  </a:cubicBezTo>
                  <a:cubicBezTo>
                    <a:pt x="274" y="20"/>
                    <a:pt x="280" y="21"/>
                    <a:pt x="277" y="19"/>
                  </a:cubicBezTo>
                  <a:cubicBezTo>
                    <a:pt x="263" y="20"/>
                    <a:pt x="247" y="20"/>
                    <a:pt x="233" y="20"/>
                  </a:cubicBezTo>
                  <a:cubicBezTo>
                    <a:pt x="231" y="19"/>
                    <a:pt x="230" y="19"/>
                    <a:pt x="230" y="19"/>
                  </a:cubicBezTo>
                  <a:cubicBezTo>
                    <a:pt x="228" y="19"/>
                    <a:pt x="224" y="19"/>
                    <a:pt x="223" y="20"/>
                  </a:cubicBezTo>
                  <a:cubicBezTo>
                    <a:pt x="223" y="20"/>
                    <a:pt x="222" y="19"/>
                    <a:pt x="221" y="19"/>
                  </a:cubicBezTo>
                  <a:cubicBezTo>
                    <a:pt x="218" y="18"/>
                    <a:pt x="218" y="21"/>
                    <a:pt x="215" y="20"/>
                  </a:cubicBezTo>
                  <a:cubicBezTo>
                    <a:pt x="216" y="19"/>
                    <a:pt x="217" y="19"/>
                    <a:pt x="216" y="18"/>
                  </a:cubicBezTo>
                  <a:cubicBezTo>
                    <a:pt x="214" y="20"/>
                    <a:pt x="211" y="19"/>
                    <a:pt x="208" y="20"/>
                  </a:cubicBezTo>
                  <a:cubicBezTo>
                    <a:pt x="208" y="20"/>
                    <a:pt x="209" y="19"/>
                    <a:pt x="209" y="19"/>
                  </a:cubicBezTo>
                  <a:cubicBezTo>
                    <a:pt x="205" y="20"/>
                    <a:pt x="203" y="19"/>
                    <a:pt x="200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196" y="17"/>
                    <a:pt x="200" y="20"/>
                    <a:pt x="196" y="20"/>
                  </a:cubicBezTo>
                  <a:cubicBezTo>
                    <a:pt x="197" y="20"/>
                    <a:pt x="196" y="19"/>
                    <a:pt x="196" y="19"/>
                  </a:cubicBezTo>
                  <a:cubicBezTo>
                    <a:pt x="193" y="20"/>
                    <a:pt x="187" y="20"/>
                    <a:pt x="183" y="20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79" y="20"/>
                    <a:pt x="175" y="20"/>
                    <a:pt x="171" y="20"/>
                  </a:cubicBezTo>
                  <a:cubicBezTo>
                    <a:pt x="169" y="20"/>
                    <a:pt x="171" y="18"/>
                    <a:pt x="167" y="19"/>
                  </a:cubicBezTo>
                  <a:cubicBezTo>
                    <a:pt x="167" y="20"/>
                    <a:pt x="160" y="19"/>
                    <a:pt x="162" y="21"/>
                  </a:cubicBezTo>
                  <a:cubicBezTo>
                    <a:pt x="159" y="21"/>
                    <a:pt x="153" y="20"/>
                    <a:pt x="150" y="21"/>
                  </a:cubicBezTo>
                  <a:cubicBezTo>
                    <a:pt x="152" y="20"/>
                    <a:pt x="149" y="19"/>
                    <a:pt x="152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7"/>
                    <a:pt x="152" y="18"/>
                    <a:pt x="151" y="17"/>
                  </a:cubicBezTo>
                  <a:cubicBezTo>
                    <a:pt x="150" y="17"/>
                    <a:pt x="145" y="18"/>
                    <a:pt x="144" y="17"/>
                  </a:cubicBezTo>
                  <a:cubicBezTo>
                    <a:pt x="141" y="19"/>
                    <a:pt x="138" y="21"/>
                    <a:pt x="134" y="21"/>
                  </a:cubicBezTo>
                  <a:cubicBezTo>
                    <a:pt x="136" y="20"/>
                    <a:pt x="133" y="19"/>
                    <a:pt x="134" y="19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6" y="22"/>
                    <a:pt x="128" y="21"/>
                    <a:pt x="125" y="21"/>
                  </a:cubicBezTo>
                  <a:cubicBezTo>
                    <a:pt x="125" y="21"/>
                    <a:pt x="124" y="22"/>
                    <a:pt x="124" y="22"/>
                  </a:cubicBezTo>
                  <a:cubicBezTo>
                    <a:pt x="123" y="22"/>
                    <a:pt x="118" y="23"/>
                    <a:pt x="117" y="21"/>
                  </a:cubicBezTo>
                  <a:cubicBezTo>
                    <a:pt x="116" y="20"/>
                    <a:pt x="119" y="20"/>
                    <a:pt x="118" y="20"/>
                  </a:cubicBezTo>
                  <a:cubicBezTo>
                    <a:pt x="115" y="20"/>
                    <a:pt x="115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07" y="21"/>
                    <a:pt x="109" y="22"/>
                  </a:cubicBezTo>
                  <a:cubicBezTo>
                    <a:pt x="110" y="22"/>
                    <a:pt x="108" y="21"/>
                    <a:pt x="110" y="21"/>
                  </a:cubicBezTo>
                  <a:cubicBezTo>
                    <a:pt x="109" y="22"/>
                    <a:pt x="105" y="23"/>
                    <a:pt x="103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0" y="23"/>
                    <a:pt x="96" y="23"/>
                    <a:pt x="92" y="24"/>
                  </a:cubicBezTo>
                  <a:cubicBezTo>
                    <a:pt x="92" y="25"/>
                    <a:pt x="94" y="22"/>
                    <a:pt x="94" y="23"/>
                  </a:cubicBezTo>
                  <a:cubicBezTo>
                    <a:pt x="89" y="22"/>
                    <a:pt x="83" y="24"/>
                    <a:pt x="79" y="23"/>
                  </a:cubicBezTo>
                  <a:cubicBezTo>
                    <a:pt x="79" y="23"/>
                    <a:pt x="79" y="24"/>
                    <a:pt x="79" y="24"/>
                  </a:cubicBezTo>
                  <a:cubicBezTo>
                    <a:pt x="76" y="24"/>
                    <a:pt x="77" y="22"/>
                    <a:pt x="75" y="23"/>
                  </a:cubicBezTo>
                  <a:cubicBezTo>
                    <a:pt x="75" y="22"/>
                    <a:pt x="73" y="23"/>
                    <a:pt x="71" y="23"/>
                  </a:cubicBezTo>
                  <a:cubicBezTo>
                    <a:pt x="70" y="24"/>
                    <a:pt x="71" y="23"/>
                    <a:pt x="72" y="23"/>
                  </a:cubicBezTo>
                  <a:cubicBezTo>
                    <a:pt x="70" y="23"/>
                    <a:pt x="60" y="25"/>
                    <a:pt x="54" y="24"/>
                  </a:cubicBezTo>
                  <a:cubicBezTo>
                    <a:pt x="55" y="24"/>
                    <a:pt x="51" y="25"/>
                    <a:pt x="50" y="25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3"/>
                    <a:pt x="46" y="24"/>
                    <a:pt x="46" y="23"/>
                  </a:cubicBezTo>
                  <a:cubicBezTo>
                    <a:pt x="43" y="25"/>
                    <a:pt x="56" y="22"/>
                    <a:pt x="53" y="23"/>
                  </a:cubicBezTo>
                  <a:cubicBezTo>
                    <a:pt x="52" y="22"/>
                    <a:pt x="47" y="25"/>
                    <a:pt x="48" y="23"/>
                  </a:cubicBezTo>
                  <a:cubicBezTo>
                    <a:pt x="46" y="23"/>
                    <a:pt x="43" y="25"/>
                    <a:pt x="41" y="24"/>
                  </a:cubicBezTo>
                  <a:cubicBezTo>
                    <a:pt x="41" y="24"/>
                    <a:pt x="43" y="22"/>
                    <a:pt x="41" y="22"/>
                  </a:cubicBezTo>
                  <a:cubicBezTo>
                    <a:pt x="37" y="22"/>
                    <a:pt x="40" y="23"/>
                    <a:pt x="37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2" y="23"/>
                    <a:pt x="33" y="25"/>
                  </a:cubicBezTo>
                  <a:cubicBezTo>
                    <a:pt x="33" y="24"/>
                    <a:pt x="28" y="25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6"/>
                    <a:pt x="20" y="23"/>
                    <a:pt x="1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2"/>
                    <a:pt x="7" y="3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21"/>
                    <a:pt x="18" y="23"/>
                    <a:pt x="18" y="23"/>
                  </a:cubicBezTo>
                  <a:cubicBezTo>
                    <a:pt x="18" y="26"/>
                    <a:pt x="19" y="28"/>
                    <a:pt x="19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7" y="31"/>
                    <a:pt x="18" y="32"/>
                    <a:pt x="18" y="34"/>
                  </a:cubicBezTo>
                  <a:cubicBezTo>
                    <a:pt x="18" y="33"/>
                    <a:pt x="17" y="37"/>
                    <a:pt x="16" y="39"/>
                  </a:cubicBezTo>
                  <a:cubicBezTo>
                    <a:pt x="17" y="42"/>
                    <a:pt x="18" y="41"/>
                    <a:pt x="19" y="41"/>
                  </a:cubicBezTo>
                  <a:cubicBezTo>
                    <a:pt x="16" y="43"/>
                    <a:pt x="20" y="48"/>
                    <a:pt x="18" y="51"/>
                  </a:cubicBezTo>
                  <a:cubicBezTo>
                    <a:pt x="18" y="50"/>
                    <a:pt x="17" y="47"/>
                    <a:pt x="16" y="50"/>
                  </a:cubicBezTo>
                  <a:cubicBezTo>
                    <a:pt x="14" y="52"/>
                    <a:pt x="18" y="54"/>
                    <a:pt x="17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9"/>
                    <a:pt x="20" y="63"/>
                    <a:pt x="18" y="62"/>
                  </a:cubicBezTo>
                  <a:cubicBezTo>
                    <a:pt x="19" y="63"/>
                    <a:pt x="17" y="67"/>
                    <a:pt x="19" y="66"/>
                  </a:cubicBezTo>
                  <a:cubicBezTo>
                    <a:pt x="18" y="72"/>
                    <a:pt x="20" y="81"/>
                    <a:pt x="17" y="85"/>
                  </a:cubicBezTo>
                  <a:cubicBezTo>
                    <a:pt x="17" y="86"/>
                    <a:pt x="17" y="88"/>
                    <a:pt x="18" y="87"/>
                  </a:cubicBezTo>
                  <a:cubicBezTo>
                    <a:pt x="19" y="86"/>
                    <a:pt x="17" y="85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8" y="88"/>
                    <a:pt x="18" y="89"/>
                    <a:pt x="17" y="87"/>
                  </a:cubicBezTo>
                  <a:cubicBezTo>
                    <a:pt x="16" y="92"/>
                    <a:pt x="20" y="92"/>
                    <a:pt x="19" y="97"/>
                  </a:cubicBezTo>
                  <a:cubicBezTo>
                    <a:pt x="18" y="97"/>
                    <a:pt x="18" y="97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5"/>
                    <a:pt x="18" y="104"/>
                    <a:pt x="16" y="104"/>
                  </a:cubicBezTo>
                  <a:cubicBezTo>
                    <a:pt x="17" y="106"/>
                    <a:pt x="17" y="108"/>
                    <a:pt x="17" y="109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0"/>
                    <a:pt x="17" y="113"/>
                    <a:pt x="17" y="114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6" y="113"/>
                    <a:pt x="16" y="115"/>
                    <a:pt x="17" y="116"/>
                  </a:cubicBezTo>
                  <a:cubicBezTo>
                    <a:pt x="17" y="116"/>
                    <a:pt x="18" y="114"/>
                    <a:pt x="18" y="113"/>
                  </a:cubicBezTo>
                  <a:cubicBezTo>
                    <a:pt x="18" y="114"/>
                    <a:pt x="18" y="115"/>
                    <a:pt x="19" y="116"/>
                  </a:cubicBezTo>
                  <a:cubicBezTo>
                    <a:pt x="18" y="116"/>
                    <a:pt x="18" y="120"/>
                    <a:pt x="18" y="121"/>
                  </a:cubicBezTo>
                  <a:cubicBezTo>
                    <a:pt x="18" y="123"/>
                    <a:pt x="19" y="123"/>
                    <a:pt x="19" y="123"/>
                  </a:cubicBezTo>
                  <a:cubicBezTo>
                    <a:pt x="18" y="123"/>
                    <a:pt x="19" y="126"/>
                    <a:pt x="18" y="125"/>
                  </a:cubicBezTo>
                  <a:cubicBezTo>
                    <a:pt x="18" y="124"/>
                    <a:pt x="19" y="124"/>
                    <a:pt x="18" y="123"/>
                  </a:cubicBezTo>
                  <a:cubicBezTo>
                    <a:pt x="18" y="124"/>
                    <a:pt x="17" y="124"/>
                    <a:pt x="17" y="126"/>
                  </a:cubicBezTo>
                  <a:cubicBezTo>
                    <a:pt x="18" y="128"/>
                    <a:pt x="20" y="125"/>
                    <a:pt x="19" y="129"/>
                  </a:cubicBezTo>
                  <a:cubicBezTo>
                    <a:pt x="19" y="128"/>
                    <a:pt x="18" y="128"/>
                    <a:pt x="18" y="127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31"/>
                    <a:pt x="18" y="130"/>
                    <a:pt x="18" y="131"/>
                  </a:cubicBezTo>
                  <a:cubicBezTo>
                    <a:pt x="19" y="132"/>
                    <a:pt x="18" y="135"/>
                    <a:pt x="19" y="136"/>
                  </a:cubicBezTo>
                  <a:cubicBezTo>
                    <a:pt x="19" y="138"/>
                    <a:pt x="19" y="139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5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7"/>
                    <a:pt x="19" y="150"/>
                    <a:pt x="19" y="151"/>
                  </a:cubicBezTo>
                  <a:cubicBezTo>
                    <a:pt x="18" y="153"/>
                    <a:pt x="15" y="152"/>
                    <a:pt x="17" y="155"/>
                  </a:cubicBezTo>
                  <a:cubicBezTo>
                    <a:pt x="17" y="157"/>
                    <a:pt x="19" y="159"/>
                    <a:pt x="19" y="158"/>
                  </a:cubicBezTo>
                  <a:cubicBezTo>
                    <a:pt x="19" y="162"/>
                    <a:pt x="20" y="167"/>
                    <a:pt x="19" y="172"/>
                  </a:cubicBezTo>
                  <a:cubicBezTo>
                    <a:pt x="19" y="172"/>
                    <a:pt x="19" y="172"/>
                    <a:pt x="20" y="173"/>
                  </a:cubicBezTo>
                  <a:cubicBezTo>
                    <a:pt x="19" y="180"/>
                    <a:pt x="21" y="188"/>
                    <a:pt x="19" y="193"/>
                  </a:cubicBezTo>
                  <a:cubicBezTo>
                    <a:pt x="18" y="191"/>
                    <a:pt x="18" y="193"/>
                    <a:pt x="17" y="193"/>
                  </a:cubicBezTo>
                  <a:cubicBezTo>
                    <a:pt x="18" y="194"/>
                    <a:pt x="16" y="195"/>
                    <a:pt x="18" y="195"/>
                  </a:cubicBezTo>
                  <a:cubicBezTo>
                    <a:pt x="19" y="195"/>
                    <a:pt x="19" y="195"/>
                    <a:pt x="20" y="193"/>
                  </a:cubicBezTo>
                  <a:cubicBezTo>
                    <a:pt x="20" y="198"/>
                    <a:pt x="20" y="204"/>
                    <a:pt x="19" y="206"/>
                  </a:cubicBezTo>
                  <a:cubicBezTo>
                    <a:pt x="20" y="205"/>
                    <a:pt x="20" y="206"/>
                    <a:pt x="20" y="207"/>
                  </a:cubicBezTo>
                  <a:cubicBezTo>
                    <a:pt x="19" y="206"/>
                    <a:pt x="18" y="209"/>
                    <a:pt x="19" y="211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7" y="221"/>
                    <a:pt x="11" y="206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5" y="208"/>
                    <a:pt x="15" y="209"/>
                    <a:pt x="15" y="209"/>
                  </a:cubicBezTo>
                  <a:cubicBezTo>
                    <a:pt x="18" y="208"/>
                    <a:pt x="21" y="207"/>
                    <a:pt x="23" y="208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27" y="209"/>
                    <a:pt x="28" y="208"/>
                    <a:pt x="26" y="208"/>
                  </a:cubicBezTo>
                  <a:cubicBezTo>
                    <a:pt x="31" y="208"/>
                    <a:pt x="34" y="209"/>
                    <a:pt x="35" y="210"/>
                  </a:cubicBezTo>
                  <a:cubicBezTo>
                    <a:pt x="42" y="207"/>
                    <a:pt x="53" y="207"/>
                    <a:pt x="62" y="207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4" y="208"/>
                    <a:pt x="63" y="206"/>
                    <a:pt x="64" y="207"/>
                  </a:cubicBezTo>
                  <a:cubicBezTo>
                    <a:pt x="64" y="208"/>
                    <a:pt x="66" y="208"/>
                    <a:pt x="64" y="209"/>
                  </a:cubicBezTo>
                  <a:cubicBezTo>
                    <a:pt x="68" y="210"/>
                    <a:pt x="69" y="208"/>
                    <a:pt x="71" y="208"/>
                  </a:cubicBezTo>
                  <a:cubicBezTo>
                    <a:pt x="71" y="207"/>
                    <a:pt x="69" y="208"/>
                    <a:pt x="69" y="207"/>
                  </a:cubicBezTo>
                  <a:cubicBezTo>
                    <a:pt x="70" y="207"/>
                    <a:pt x="74" y="208"/>
                    <a:pt x="74" y="206"/>
                  </a:cubicBezTo>
                  <a:cubicBezTo>
                    <a:pt x="75" y="207"/>
                    <a:pt x="75" y="208"/>
                    <a:pt x="74" y="209"/>
                  </a:cubicBezTo>
                  <a:cubicBezTo>
                    <a:pt x="76" y="208"/>
                    <a:pt x="76" y="208"/>
                    <a:pt x="76" y="208"/>
                  </a:cubicBezTo>
                  <a:cubicBezTo>
                    <a:pt x="79" y="209"/>
                    <a:pt x="71" y="211"/>
                    <a:pt x="73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7" y="214"/>
                    <a:pt x="70" y="214"/>
                    <a:pt x="75" y="215"/>
                  </a:cubicBezTo>
                  <a:cubicBezTo>
                    <a:pt x="77" y="214"/>
                    <a:pt x="79" y="212"/>
                    <a:pt x="77" y="211"/>
                  </a:cubicBezTo>
                  <a:cubicBezTo>
                    <a:pt x="81" y="211"/>
                    <a:pt x="79" y="208"/>
                    <a:pt x="83" y="208"/>
                  </a:cubicBezTo>
                  <a:cubicBezTo>
                    <a:pt x="85" y="209"/>
                    <a:pt x="80" y="208"/>
                    <a:pt x="81" y="210"/>
                  </a:cubicBezTo>
                  <a:cubicBezTo>
                    <a:pt x="83" y="211"/>
                    <a:pt x="85" y="209"/>
                    <a:pt x="87" y="209"/>
                  </a:cubicBezTo>
                  <a:cubicBezTo>
                    <a:pt x="85" y="209"/>
                    <a:pt x="86" y="207"/>
                    <a:pt x="88" y="207"/>
                  </a:cubicBezTo>
                  <a:cubicBezTo>
                    <a:pt x="90" y="208"/>
                    <a:pt x="86" y="208"/>
                    <a:pt x="90" y="209"/>
                  </a:cubicBezTo>
                  <a:cubicBezTo>
                    <a:pt x="90" y="208"/>
                    <a:pt x="93" y="207"/>
                    <a:pt x="91" y="207"/>
                  </a:cubicBezTo>
                  <a:cubicBezTo>
                    <a:pt x="92" y="205"/>
                    <a:pt x="94" y="207"/>
                    <a:pt x="96" y="206"/>
                  </a:cubicBezTo>
                  <a:cubicBezTo>
                    <a:pt x="97" y="207"/>
                    <a:pt x="92" y="209"/>
                    <a:pt x="96" y="209"/>
                  </a:cubicBezTo>
                  <a:cubicBezTo>
                    <a:pt x="95" y="208"/>
                    <a:pt x="100" y="208"/>
                    <a:pt x="99" y="206"/>
                  </a:cubicBezTo>
                  <a:cubicBezTo>
                    <a:pt x="100" y="206"/>
                    <a:pt x="100" y="207"/>
                    <a:pt x="99" y="208"/>
                  </a:cubicBezTo>
                  <a:cubicBezTo>
                    <a:pt x="101" y="209"/>
                    <a:pt x="104" y="206"/>
                    <a:pt x="105" y="208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6" y="207"/>
                    <a:pt x="107" y="208"/>
                    <a:pt x="108" y="208"/>
                  </a:cubicBezTo>
                  <a:cubicBezTo>
                    <a:pt x="110" y="208"/>
                    <a:pt x="114" y="206"/>
                    <a:pt x="113" y="208"/>
                  </a:cubicBezTo>
                  <a:cubicBezTo>
                    <a:pt x="114" y="208"/>
                    <a:pt x="118" y="208"/>
                    <a:pt x="117" y="207"/>
                  </a:cubicBezTo>
                  <a:cubicBezTo>
                    <a:pt x="114" y="206"/>
                    <a:pt x="114" y="208"/>
                    <a:pt x="112" y="206"/>
                  </a:cubicBezTo>
                  <a:cubicBezTo>
                    <a:pt x="114" y="208"/>
                    <a:pt x="116" y="206"/>
                    <a:pt x="117" y="205"/>
                  </a:cubicBezTo>
                  <a:cubicBezTo>
                    <a:pt x="118" y="206"/>
                    <a:pt x="118" y="206"/>
                    <a:pt x="118" y="206"/>
                  </a:cubicBezTo>
                  <a:cubicBezTo>
                    <a:pt x="118" y="206"/>
                    <a:pt x="120" y="206"/>
                    <a:pt x="121" y="205"/>
                  </a:cubicBezTo>
                  <a:cubicBezTo>
                    <a:pt x="120" y="206"/>
                    <a:pt x="121" y="206"/>
                    <a:pt x="121" y="206"/>
                  </a:cubicBezTo>
                  <a:cubicBezTo>
                    <a:pt x="122" y="205"/>
                    <a:pt x="122" y="205"/>
                    <a:pt x="122" y="205"/>
                  </a:cubicBezTo>
                  <a:cubicBezTo>
                    <a:pt x="126" y="205"/>
                    <a:pt x="123" y="207"/>
                    <a:pt x="127" y="207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6" y="209"/>
                    <a:pt x="127" y="208"/>
                  </a:cubicBezTo>
                  <a:cubicBezTo>
                    <a:pt x="128" y="207"/>
                    <a:pt x="129" y="206"/>
                    <a:pt x="130" y="205"/>
                  </a:cubicBezTo>
                  <a:cubicBezTo>
                    <a:pt x="132" y="205"/>
                    <a:pt x="131" y="206"/>
                    <a:pt x="132" y="205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30" y="207"/>
                    <a:pt x="132" y="208"/>
                    <a:pt x="134" y="208"/>
                  </a:cubicBezTo>
                  <a:cubicBezTo>
                    <a:pt x="136" y="208"/>
                    <a:pt x="138" y="206"/>
                    <a:pt x="136" y="206"/>
                  </a:cubicBezTo>
                  <a:cubicBezTo>
                    <a:pt x="137" y="206"/>
                    <a:pt x="139" y="206"/>
                    <a:pt x="138" y="207"/>
                  </a:cubicBezTo>
                  <a:cubicBezTo>
                    <a:pt x="141" y="207"/>
                    <a:pt x="138" y="206"/>
                    <a:pt x="140" y="205"/>
                  </a:cubicBezTo>
                  <a:cubicBezTo>
                    <a:pt x="141" y="206"/>
                    <a:pt x="144" y="207"/>
                    <a:pt x="146" y="208"/>
                  </a:cubicBezTo>
                  <a:cubicBezTo>
                    <a:pt x="144" y="210"/>
                    <a:pt x="144" y="210"/>
                    <a:pt x="144" y="210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3" y="211"/>
                    <a:pt x="147" y="211"/>
                    <a:pt x="145" y="212"/>
                  </a:cubicBezTo>
                  <a:cubicBezTo>
                    <a:pt x="146" y="213"/>
                    <a:pt x="148" y="212"/>
                    <a:pt x="149" y="212"/>
                  </a:cubicBezTo>
                  <a:cubicBezTo>
                    <a:pt x="146" y="209"/>
                    <a:pt x="153" y="209"/>
                    <a:pt x="152" y="206"/>
                  </a:cubicBezTo>
                  <a:cubicBezTo>
                    <a:pt x="157" y="206"/>
                    <a:pt x="155" y="212"/>
                    <a:pt x="160" y="208"/>
                  </a:cubicBezTo>
                  <a:cubicBezTo>
                    <a:pt x="159" y="208"/>
                    <a:pt x="162" y="206"/>
                    <a:pt x="159" y="207"/>
                  </a:cubicBezTo>
                  <a:cubicBezTo>
                    <a:pt x="162" y="207"/>
                    <a:pt x="161" y="205"/>
                    <a:pt x="164" y="205"/>
                  </a:cubicBezTo>
                  <a:cubicBezTo>
                    <a:pt x="162" y="206"/>
                    <a:pt x="167" y="208"/>
                    <a:pt x="163" y="209"/>
                  </a:cubicBezTo>
                  <a:cubicBezTo>
                    <a:pt x="163" y="208"/>
                    <a:pt x="161" y="208"/>
                    <a:pt x="160" y="209"/>
                  </a:cubicBezTo>
                  <a:cubicBezTo>
                    <a:pt x="162" y="209"/>
                    <a:pt x="160" y="211"/>
                    <a:pt x="163" y="211"/>
                  </a:cubicBezTo>
                  <a:cubicBezTo>
                    <a:pt x="165" y="210"/>
                    <a:pt x="168" y="210"/>
                    <a:pt x="167" y="209"/>
                  </a:cubicBezTo>
                  <a:cubicBezTo>
                    <a:pt x="167" y="208"/>
                    <a:pt x="165" y="209"/>
                    <a:pt x="166" y="208"/>
                  </a:cubicBezTo>
                  <a:cubicBezTo>
                    <a:pt x="169" y="208"/>
                    <a:pt x="170" y="210"/>
                    <a:pt x="172" y="207"/>
                  </a:cubicBezTo>
                  <a:cubicBezTo>
                    <a:pt x="169" y="208"/>
                    <a:pt x="169" y="206"/>
                    <a:pt x="169" y="206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171" y="206"/>
                    <a:pt x="171" y="206"/>
                    <a:pt x="171" y="206"/>
                  </a:cubicBezTo>
                  <a:cubicBezTo>
                    <a:pt x="175" y="206"/>
                    <a:pt x="172" y="204"/>
                    <a:pt x="176" y="205"/>
                  </a:cubicBezTo>
                  <a:cubicBezTo>
                    <a:pt x="178" y="206"/>
                    <a:pt x="178" y="206"/>
                    <a:pt x="178" y="206"/>
                  </a:cubicBezTo>
                  <a:cubicBezTo>
                    <a:pt x="177" y="208"/>
                    <a:pt x="172" y="206"/>
                    <a:pt x="173" y="208"/>
                  </a:cubicBezTo>
                  <a:cubicBezTo>
                    <a:pt x="176" y="208"/>
                    <a:pt x="177" y="207"/>
                    <a:pt x="179" y="207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8" y="208"/>
                    <a:pt x="179" y="211"/>
                    <a:pt x="183" y="209"/>
                  </a:cubicBezTo>
                  <a:cubicBezTo>
                    <a:pt x="185" y="208"/>
                    <a:pt x="184" y="208"/>
                    <a:pt x="184" y="207"/>
                  </a:cubicBezTo>
                  <a:cubicBezTo>
                    <a:pt x="188" y="207"/>
                    <a:pt x="190" y="206"/>
                    <a:pt x="193" y="206"/>
                  </a:cubicBezTo>
                  <a:cubicBezTo>
                    <a:pt x="192" y="208"/>
                    <a:pt x="198" y="206"/>
                    <a:pt x="194" y="208"/>
                  </a:cubicBezTo>
                  <a:cubicBezTo>
                    <a:pt x="193" y="207"/>
                    <a:pt x="187" y="207"/>
                    <a:pt x="185" y="209"/>
                  </a:cubicBezTo>
                  <a:cubicBezTo>
                    <a:pt x="187" y="211"/>
                    <a:pt x="181" y="208"/>
                    <a:pt x="181" y="210"/>
                  </a:cubicBezTo>
                  <a:cubicBezTo>
                    <a:pt x="184" y="210"/>
                    <a:pt x="184" y="212"/>
                    <a:pt x="184" y="214"/>
                  </a:cubicBezTo>
                  <a:cubicBezTo>
                    <a:pt x="185" y="214"/>
                    <a:pt x="186" y="213"/>
                    <a:pt x="187" y="213"/>
                  </a:cubicBezTo>
                  <a:cubicBezTo>
                    <a:pt x="187" y="212"/>
                    <a:pt x="186" y="212"/>
                    <a:pt x="186" y="211"/>
                  </a:cubicBezTo>
                  <a:cubicBezTo>
                    <a:pt x="190" y="211"/>
                    <a:pt x="194" y="210"/>
                    <a:pt x="196" y="209"/>
                  </a:cubicBezTo>
                  <a:cubicBezTo>
                    <a:pt x="197" y="210"/>
                    <a:pt x="197" y="211"/>
                    <a:pt x="195" y="211"/>
                  </a:cubicBezTo>
                  <a:cubicBezTo>
                    <a:pt x="200" y="211"/>
                    <a:pt x="205" y="211"/>
                    <a:pt x="210" y="211"/>
                  </a:cubicBezTo>
                  <a:cubicBezTo>
                    <a:pt x="207" y="209"/>
                    <a:pt x="215" y="211"/>
                    <a:pt x="213" y="209"/>
                  </a:cubicBezTo>
                  <a:cubicBezTo>
                    <a:pt x="210" y="209"/>
                    <a:pt x="208" y="207"/>
                    <a:pt x="210" y="207"/>
                  </a:cubicBezTo>
                  <a:cubicBezTo>
                    <a:pt x="211" y="207"/>
                    <a:pt x="210" y="207"/>
                    <a:pt x="210" y="208"/>
                  </a:cubicBezTo>
                  <a:cubicBezTo>
                    <a:pt x="212" y="207"/>
                    <a:pt x="213" y="209"/>
                    <a:pt x="215" y="208"/>
                  </a:cubicBezTo>
                  <a:cubicBezTo>
                    <a:pt x="211" y="208"/>
                    <a:pt x="214" y="210"/>
                    <a:pt x="213" y="212"/>
                  </a:cubicBezTo>
                  <a:cubicBezTo>
                    <a:pt x="217" y="211"/>
                    <a:pt x="213" y="213"/>
                    <a:pt x="216" y="213"/>
                  </a:cubicBezTo>
                  <a:cubicBezTo>
                    <a:pt x="219" y="212"/>
                    <a:pt x="223" y="211"/>
                    <a:pt x="227" y="211"/>
                  </a:cubicBezTo>
                  <a:cubicBezTo>
                    <a:pt x="231" y="212"/>
                    <a:pt x="238" y="211"/>
                    <a:pt x="242" y="211"/>
                  </a:cubicBezTo>
                  <a:cubicBezTo>
                    <a:pt x="244" y="212"/>
                    <a:pt x="242" y="213"/>
                    <a:pt x="244" y="214"/>
                  </a:cubicBezTo>
                  <a:cubicBezTo>
                    <a:pt x="247" y="214"/>
                    <a:pt x="243" y="212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7" y="212"/>
                    <a:pt x="253" y="214"/>
                    <a:pt x="254" y="212"/>
                  </a:cubicBezTo>
                  <a:cubicBezTo>
                    <a:pt x="253" y="213"/>
                    <a:pt x="253" y="213"/>
                    <a:pt x="253" y="213"/>
                  </a:cubicBezTo>
                  <a:cubicBezTo>
                    <a:pt x="254" y="214"/>
                    <a:pt x="254" y="213"/>
                    <a:pt x="255" y="213"/>
                  </a:cubicBezTo>
                  <a:cubicBezTo>
                    <a:pt x="255" y="214"/>
                    <a:pt x="256" y="214"/>
                    <a:pt x="255" y="215"/>
                  </a:cubicBezTo>
                  <a:cubicBezTo>
                    <a:pt x="257" y="216"/>
                    <a:pt x="260" y="214"/>
                    <a:pt x="262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5" y="212"/>
                    <a:pt x="268" y="213"/>
                    <a:pt x="272" y="213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4" y="214"/>
                    <a:pt x="276" y="215"/>
                    <a:pt x="277" y="214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69" y="216"/>
                    <a:pt x="273" y="216"/>
                    <a:pt x="272" y="215"/>
                  </a:cubicBezTo>
                  <a:cubicBezTo>
                    <a:pt x="271" y="214"/>
                    <a:pt x="267" y="214"/>
                    <a:pt x="266" y="215"/>
                  </a:cubicBezTo>
                  <a:cubicBezTo>
                    <a:pt x="268" y="215"/>
                    <a:pt x="268" y="215"/>
                    <a:pt x="269" y="214"/>
                  </a:cubicBezTo>
                  <a:cubicBezTo>
                    <a:pt x="269" y="216"/>
                    <a:pt x="267" y="216"/>
                    <a:pt x="266" y="217"/>
                  </a:cubicBezTo>
                  <a:cubicBezTo>
                    <a:pt x="267" y="217"/>
                    <a:pt x="268" y="217"/>
                    <a:pt x="268" y="217"/>
                  </a:cubicBezTo>
                  <a:cubicBezTo>
                    <a:pt x="267" y="218"/>
                    <a:pt x="265" y="218"/>
                    <a:pt x="262" y="218"/>
                  </a:cubicBezTo>
                  <a:cubicBezTo>
                    <a:pt x="264" y="217"/>
                    <a:pt x="261" y="217"/>
                    <a:pt x="262" y="216"/>
                  </a:cubicBezTo>
                  <a:cubicBezTo>
                    <a:pt x="262" y="218"/>
                    <a:pt x="259" y="218"/>
                    <a:pt x="256" y="218"/>
                  </a:cubicBezTo>
                  <a:cubicBezTo>
                    <a:pt x="254" y="216"/>
                    <a:pt x="250" y="219"/>
                    <a:pt x="247" y="218"/>
                  </a:cubicBezTo>
                  <a:cubicBezTo>
                    <a:pt x="248" y="217"/>
                    <a:pt x="250" y="216"/>
                    <a:pt x="252" y="215"/>
                  </a:cubicBezTo>
                  <a:cubicBezTo>
                    <a:pt x="250" y="215"/>
                    <a:pt x="250" y="215"/>
                    <a:pt x="247" y="215"/>
                  </a:cubicBezTo>
                  <a:cubicBezTo>
                    <a:pt x="246" y="216"/>
                    <a:pt x="245" y="217"/>
                    <a:pt x="242" y="218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0" y="217"/>
                    <a:pt x="240" y="219"/>
                    <a:pt x="236" y="218"/>
                  </a:cubicBezTo>
                  <a:cubicBezTo>
                    <a:pt x="230" y="218"/>
                    <a:pt x="224" y="218"/>
                    <a:pt x="219" y="218"/>
                  </a:cubicBezTo>
                  <a:cubicBezTo>
                    <a:pt x="219" y="217"/>
                    <a:pt x="219" y="217"/>
                    <a:pt x="219" y="217"/>
                  </a:cubicBezTo>
                  <a:cubicBezTo>
                    <a:pt x="217" y="219"/>
                    <a:pt x="211" y="218"/>
                    <a:pt x="207" y="219"/>
                  </a:cubicBezTo>
                  <a:cubicBezTo>
                    <a:pt x="201" y="218"/>
                    <a:pt x="195" y="219"/>
                    <a:pt x="192" y="218"/>
                  </a:cubicBezTo>
                  <a:cubicBezTo>
                    <a:pt x="181" y="219"/>
                    <a:pt x="172" y="219"/>
                    <a:pt x="162" y="219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2" y="219"/>
                    <a:pt x="162" y="217"/>
                    <a:pt x="161" y="217"/>
                  </a:cubicBezTo>
                  <a:cubicBezTo>
                    <a:pt x="163" y="218"/>
                    <a:pt x="158" y="218"/>
                    <a:pt x="157" y="219"/>
                  </a:cubicBezTo>
                  <a:cubicBezTo>
                    <a:pt x="152" y="218"/>
                    <a:pt x="146" y="219"/>
                    <a:pt x="142" y="220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37" y="221"/>
                    <a:pt x="132" y="220"/>
                    <a:pt x="127" y="219"/>
                  </a:cubicBezTo>
                  <a:cubicBezTo>
                    <a:pt x="126" y="219"/>
                    <a:pt x="125" y="218"/>
                    <a:pt x="124" y="218"/>
                  </a:cubicBezTo>
                  <a:cubicBezTo>
                    <a:pt x="121" y="220"/>
                    <a:pt x="119" y="220"/>
                    <a:pt x="115" y="221"/>
                  </a:cubicBezTo>
                  <a:cubicBezTo>
                    <a:pt x="112" y="221"/>
                    <a:pt x="107" y="220"/>
                    <a:pt x="104" y="220"/>
                  </a:cubicBezTo>
                  <a:cubicBezTo>
                    <a:pt x="93" y="222"/>
                    <a:pt x="81" y="220"/>
                    <a:pt x="69" y="222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56" y="223"/>
                    <a:pt x="42" y="221"/>
                    <a:pt x="32" y="222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0" y="219"/>
                    <a:pt x="26" y="221"/>
                    <a:pt x="27" y="222"/>
                  </a:cubicBezTo>
                  <a:cubicBezTo>
                    <a:pt x="24" y="221"/>
                    <a:pt x="19" y="223"/>
                    <a:pt x="17" y="221"/>
                  </a:cubicBezTo>
                  <a:cubicBezTo>
                    <a:pt x="15" y="221"/>
                    <a:pt x="14" y="221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4" y="223"/>
                    <a:pt x="0" y="209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5" y="212"/>
                    <a:pt x="5" y="212"/>
                    <a:pt x="5" y="212"/>
                  </a:cubicBezTo>
                  <a:cubicBezTo>
                    <a:pt x="6" y="206"/>
                    <a:pt x="6" y="203"/>
                    <a:pt x="6" y="197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200"/>
                    <a:pt x="7" y="200"/>
                    <a:pt x="7" y="198"/>
                  </a:cubicBezTo>
                  <a:cubicBezTo>
                    <a:pt x="6" y="196"/>
                    <a:pt x="7" y="190"/>
                    <a:pt x="5" y="192"/>
                  </a:cubicBezTo>
                  <a:cubicBezTo>
                    <a:pt x="6" y="186"/>
                    <a:pt x="4" y="177"/>
                    <a:pt x="6" y="171"/>
                  </a:cubicBezTo>
                  <a:cubicBezTo>
                    <a:pt x="5" y="171"/>
                    <a:pt x="5" y="170"/>
                    <a:pt x="5" y="169"/>
                  </a:cubicBezTo>
                  <a:cubicBezTo>
                    <a:pt x="5" y="164"/>
                    <a:pt x="6" y="158"/>
                    <a:pt x="5" y="153"/>
                  </a:cubicBezTo>
                  <a:cubicBezTo>
                    <a:pt x="5" y="152"/>
                    <a:pt x="6" y="155"/>
                    <a:pt x="6" y="152"/>
                  </a:cubicBezTo>
                  <a:cubicBezTo>
                    <a:pt x="6" y="151"/>
                    <a:pt x="5" y="152"/>
                    <a:pt x="5" y="151"/>
                  </a:cubicBezTo>
                  <a:cubicBezTo>
                    <a:pt x="4" y="141"/>
                    <a:pt x="6" y="132"/>
                    <a:pt x="6" y="124"/>
                  </a:cubicBezTo>
                  <a:cubicBezTo>
                    <a:pt x="4" y="109"/>
                    <a:pt x="5" y="94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75"/>
                    <a:pt x="7" y="68"/>
                    <a:pt x="4" y="65"/>
                  </a:cubicBezTo>
                  <a:cubicBezTo>
                    <a:pt x="5" y="64"/>
                    <a:pt x="5" y="60"/>
                    <a:pt x="6" y="61"/>
                  </a:cubicBezTo>
                  <a:cubicBezTo>
                    <a:pt x="4" y="57"/>
                    <a:pt x="7" y="51"/>
                    <a:pt x="5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1"/>
                    <a:pt x="5" y="36"/>
                    <a:pt x="6" y="30"/>
                  </a:cubicBezTo>
                  <a:cubicBezTo>
                    <a:pt x="6" y="31"/>
                    <a:pt x="6" y="32"/>
                    <a:pt x="7" y="32"/>
                  </a:cubicBezTo>
                  <a:cubicBezTo>
                    <a:pt x="8" y="30"/>
                    <a:pt x="5" y="27"/>
                    <a:pt x="7" y="26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25"/>
                    <a:pt x="14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55" y="12"/>
                    <a:pt x="46" y="15"/>
                    <a:pt x="54" y="13"/>
                  </a:cubicBezTo>
                  <a:cubicBezTo>
                    <a:pt x="55" y="13"/>
                    <a:pt x="54" y="12"/>
                    <a:pt x="54" y="13"/>
                  </a:cubicBezTo>
                  <a:cubicBezTo>
                    <a:pt x="57" y="12"/>
                    <a:pt x="59" y="15"/>
                    <a:pt x="61" y="14"/>
                  </a:cubicBezTo>
                  <a:cubicBezTo>
                    <a:pt x="60" y="13"/>
                    <a:pt x="62" y="13"/>
                    <a:pt x="62" y="12"/>
                  </a:cubicBezTo>
                  <a:cubicBezTo>
                    <a:pt x="68" y="13"/>
                    <a:pt x="69" y="14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9" y="12"/>
                    <a:pt x="85" y="13"/>
                    <a:pt x="90" y="11"/>
                  </a:cubicBezTo>
                  <a:cubicBezTo>
                    <a:pt x="119" y="10"/>
                    <a:pt x="148" y="9"/>
                    <a:pt x="177" y="9"/>
                  </a:cubicBezTo>
                  <a:cubicBezTo>
                    <a:pt x="205" y="9"/>
                    <a:pt x="233" y="8"/>
                    <a:pt x="262" y="9"/>
                  </a:cubicBezTo>
                  <a:cubicBezTo>
                    <a:pt x="269" y="11"/>
                    <a:pt x="269" y="11"/>
                    <a:pt x="277" y="10"/>
                  </a:cubicBezTo>
                  <a:cubicBezTo>
                    <a:pt x="276" y="11"/>
                    <a:pt x="276" y="11"/>
                    <a:pt x="277" y="11"/>
                  </a:cubicBezTo>
                  <a:cubicBezTo>
                    <a:pt x="277" y="10"/>
                    <a:pt x="282" y="11"/>
                    <a:pt x="282" y="9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301" y="14"/>
                    <a:pt x="288" y="0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20"/>
                    <a:pt x="306" y="20"/>
                    <a:pt x="306" y="20"/>
                  </a:cubicBezTo>
                  <a:cubicBezTo>
                    <a:pt x="306" y="25"/>
                    <a:pt x="307" y="30"/>
                    <a:pt x="307" y="36"/>
                  </a:cubicBezTo>
                  <a:cubicBezTo>
                    <a:pt x="306" y="34"/>
                    <a:pt x="305" y="33"/>
                    <a:pt x="305" y="35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9"/>
                    <a:pt x="307" y="41"/>
                    <a:pt x="307" y="39"/>
                  </a:cubicBezTo>
                  <a:cubicBezTo>
                    <a:pt x="309" y="67"/>
                    <a:pt x="305" y="94"/>
                    <a:pt x="306" y="121"/>
                  </a:cubicBezTo>
                  <a:cubicBezTo>
                    <a:pt x="305" y="128"/>
                    <a:pt x="306" y="137"/>
                    <a:pt x="306" y="144"/>
                  </a:cubicBezTo>
                  <a:cubicBezTo>
                    <a:pt x="304" y="165"/>
                    <a:pt x="302" y="184"/>
                    <a:pt x="304" y="205"/>
                  </a:cubicBezTo>
                  <a:cubicBezTo>
                    <a:pt x="304" y="205"/>
                    <a:pt x="300" y="202"/>
                    <a:pt x="299" y="19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 dirty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8FFECF93-454E-4BDA-9280-8F573D182B16}"/>
                </a:ext>
              </a:extLst>
            </p:cNvPr>
            <p:cNvSpPr txBox="1"/>
            <p:nvPr/>
          </p:nvSpPr>
          <p:spPr>
            <a:xfrm>
              <a:off x="7027213" y="4235023"/>
              <a:ext cx="121369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Call Center Workflow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37661D73-F1D9-4653-B95F-E119EA1C5F5F}"/>
                </a:ext>
              </a:extLst>
            </p:cNvPr>
            <p:cNvSpPr txBox="1"/>
            <p:nvPr/>
          </p:nvSpPr>
          <p:spPr>
            <a:xfrm>
              <a:off x="8579497" y="4235023"/>
              <a:ext cx="1254918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Web Portal Registration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xmlns="" id="{193EED9E-0ED7-4795-B428-FAD3678FFC89}"/>
                </a:ext>
              </a:extLst>
            </p:cNvPr>
            <p:cNvSpPr/>
            <p:nvPr/>
          </p:nvSpPr>
          <p:spPr>
            <a:xfrm>
              <a:off x="7064903" y="2953893"/>
              <a:ext cx="2775888" cy="1029770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Multiple Workflow Supported</a:t>
              </a:r>
            </a:p>
          </p:txBody>
        </p:sp>
        <p:sp>
          <p:nvSpPr>
            <p:cNvPr id="26" name="Freeform 113">
              <a:extLst>
                <a:ext uri="{FF2B5EF4-FFF2-40B4-BE49-F238E27FC236}">
                  <a16:creationId xmlns:a16="http://schemas.microsoft.com/office/drawing/2014/main" xmlns="" id="{032F01EB-3EAA-4E13-926D-A899D0EDC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9617" y="2860567"/>
              <a:ext cx="3024159" cy="1168017"/>
            </a:xfrm>
            <a:custGeom>
              <a:avLst/>
              <a:gdLst/>
              <a:ahLst/>
              <a:cxnLst>
                <a:cxn ang="0">
                  <a:pos x="299" y="100"/>
                </a:cxn>
                <a:cxn ang="0">
                  <a:pos x="298" y="38"/>
                </a:cxn>
                <a:cxn ang="0">
                  <a:pos x="295" y="21"/>
                </a:cxn>
                <a:cxn ang="0">
                  <a:pos x="277" y="19"/>
                </a:cxn>
                <a:cxn ang="0">
                  <a:pos x="208" y="20"/>
                </a:cxn>
                <a:cxn ang="0">
                  <a:pos x="183" y="20"/>
                </a:cxn>
                <a:cxn ang="0">
                  <a:pos x="151" y="17"/>
                </a:cxn>
                <a:cxn ang="0">
                  <a:pos x="117" y="21"/>
                </a:cxn>
                <a:cxn ang="0">
                  <a:pos x="104" y="21"/>
                </a:cxn>
                <a:cxn ang="0">
                  <a:pos x="72" y="23"/>
                </a:cxn>
                <a:cxn ang="0">
                  <a:pos x="41" y="24"/>
                </a:cxn>
                <a:cxn ang="0">
                  <a:pos x="25" y="24"/>
                </a:cxn>
                <a:cxn ang="0">
                  <a:pos x="13" y="24"/>
                </a:cxn>
                <a:cxn ang="0">
                  <a:pos x="19" y="19"/>
                </a:cxn>
                <a:cxn ang="0">
                  <a:pos x="18" y="51"/>
                </a:cxn>
                <a:cxn ang="0">
                  <a:pos x="18" y="87"/>
                </a:cxn>
                <a:cxn ang="0">
                  <a:pos x="16" y="104"/>
                </a:cxn>
                <a:cxn ang="0">
                  <a:pos x="19" y="116"/>
                </a:cxn>
                <a:cxn ang="0">
                  <a:pos x="18" y="127"/>
                </a:cxn>
                <a:cxn ang="0">
                  <a:pos x="19" y="146"/>
                </a:cxn>
                <a:cxn ang="0">
                  <a:pos x="19" y="193"/>
                </a:cxn>
                <a:cxn ang="0">
                  <a:pos x="20" y="212"/>
                </a:cxn>
                <a:cxn ang="0">
                  <a:pos x="20" y="215"/>
                </a:cxn>
                <a:cxn ang="0">
                  <a:pos x="15" y="208"/>
                </a:cxn>
                <a:cxn ang="0">
                  <a:pos x="61" y="208"/>
                </a:cxn>
                <a:cxn ang="0">
                  <a:pos x="76" y="208"/>
                </a:cxn>
                <a:cxn ang="0">
                  <a:pos x="87" y="209"/>
                </a:cxn>
                <a:cxn ang="0">
                  <a:pos x="99" y="208"/>
                </a:cxn>
                <a:cxn ang="0">
                  <a:pos x="117" y="205"/>
                </a:cxn>
                <a:cxn ang="0">
                  <a:pos x="127" y="208"/>
                </a:cxn>
                <a:cxn ang="0">
                  <a:pos x="140" y="205"/>
                </a:cxn>
                <a:cxn ang="0">
                  <a:pos x="160" y="208"/>
                </a:cxn>
                <a:cxn ang="0">
                  <a:pos x="166" y="208"/>
                </a:cxn>
                <a:cxn ang="0">
                  <a:pos x="173" y="208"/>
                </a:cxn>
                <a:cxn ang="0">
                  <a:pos x="185" y="209"/>
                </a:cxn>
                <a:cxn ang="0">
                  <a:pos x="210" y="211"/>
                </a:cxn>
                <a:cxn ang="0">
                  <a:pos x="227" y="211"/>
                </a:cxn>
                <a:cxn ang="0">
                  <a:pos x="255" y="213"/>
                </a:cxn>
                <a:cxn ang="0">
                  <a:pos x="277" y="214"/>
                </a:cxn>
                <a:cxn ang="0">
                  <a:pos x="262" y="218"/>
                </a:cxn>
                <a:cxn ang="0">
                  <a:pos x="242" y="217"/>
                </a:cxn>
                <a:cxn ang="0">
                  <a:pos x="164" y="218"/>
                </a:cxn>
                <a:cxn ang="0">
                  <a:pos x="115" y="221"/>
                </a:cxn>
                <a:cxn ang="0">
                  <a:pos x="17" y="221"/>
                </a:cxn>
                <a:cxn ang="0">
                  <a:pos x="6" y="215"/>
                </a:cxn>
                <a:cxn ang="0">
                  <a:pos x="6" y="197"/>
                </a:cxn>
                <a:cxn ang="0">
                  <a:pos x="6" y="152"/>
                </a:cxn>
                <a:cxn ang="0">
                  <a:pos x="5" y="45"/>
                </a:cxn>
                <a:cxn ang="0">
                  <a:pos x="6" y="20"/>
                </a:cxn>
                <a:cxn ang="0">
                  <a:pos x="13" y="12"/>
                </a:cxn>
                <a:cxn ang="0">
                  <a:pos x="61" y="14"/>
                </a:cxn>
                <a:cxn ang="0">
                  <a:pos x="277" y="10"/>
                </a:cxn>
                <a:cxn ang="0">
                  <a:pos x="297" y="10"/>
                </a:cxn>
                <a:cxn ang="0">
                  <a:pos x="306" y="20"/>
                </a:cxn>
                <a:cxn ang="0">
                  <a:pos x="306" y="144"/>
                </a:cxn>
              </a:cxnLst>
              <a:rect l="0" t="0" r="r" b="b"/>
              <a:pathLst>
                <a:path w="309" h="223">
                  <a:moveTo>
                    <a:pt x="299" y="193"/>
                  </a:moveTo>
                  <a:cubicBezTo>
                    <a:pt x="295" y="182"/>
                    <a:pt x="299" y="167"/>
                    <a:pt x="296" y="155"/>
                  </a:cubicBezTo>
                  <a:cubicBezTo>
                    <a:pt x="296" y="154"/>
                    <a:pt x="299" y="156"/>
                    <a:pt x="298" y="152"/>
                  </a:cubicBezTo>
                  <a:cubicBezTo>
                    <a:pt x="295" y="141"/>
                    <a:pt x="297" y="122"/>
                    <a:pt x="299" y="108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6"/>
                    <a:pt x="298" y="103"/>
                    <a:pt x="298" y="100"/>
                  </a:cubicBezTo>
                  <a:cubicBezTo>
                    <a:pt x="299" y="100"/>
                    <a:pt x="299" y="101"/>
                    <a:pt x="299" y="100"/>
                  </a:cubicBezTo>
                  <a:cubicBezTo>
                    <a:pt x="298" y="99"/>
                    <a:pt x="299" y="95"/>
                    <a:pt x="298" y="93"/>
                  </a:cubicBezTo>
                  <a:cubicBezTo>
                    <a:pt x="299" y="92"/>
                    <a:pt x="299" y="92"/>
                    <a:pt x="300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296" y="85"/>
                    <a:pt x="299" y="78"/>
                    <a:pt x="297" y="72"/>
                  </a:cubicBezTo>
                  <a:cubicBezTo>
                    <a:pt x="298" y="72"/>
                    <a:pt x="298" y="73"/>
                    <a:pt x="298" y="72"/>
                  </a:cubicBezTo>
                  <a:cubicBezTo>
                    <a:pt x="296" y="62"/>
                    <a:pt x="297" y="49"/>
                    <a:pt x="296" y="38"/>
                  </a:cubicBezTo>
                  <a:cubicBezTo>
                    <a:pt x="296" y="39"/>
                    <a:pt x="297" y="39"/>
                    <a:pt x="298" y="38"/>
                  </a:cubicBezTo>
                  <a:cubicBezTo>
                    <a:pt x="296" y="38"/>
                    <a:pt x="296" y="34"/>
                    <a:pt x="296" y="31"/>
                  </a:cubicBezTo>
                  <a:cubicBezTo>
                    <a:pt x="297" y="30"/>
                    <a:pt x="294" y="26"/>
                    <a:pt x="295" y="23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295" y="22"/>
                    <a:pt x="295" y="21"/>
                    <a:pt x="295" y="20"/>
                  </a:cubicBezTo>
                  <a:cubicBezTo>
                    <a:pt x="295" y="19"/>
                    <a:pt x="295" y="19"/>
                    <a:pt x="295" y="19"/>
                  </a:cubicBezTo>
                  <a:cubicBezTo>
                    <a:pt x="299" y="22"/>
                    <a:pt x="296" y="20"/>
                    <a:pt x="296" y="21"/>
                  </a:cubicBezTo>
                  <a:cubicBezTo>
                    <a:pt x="296" y="21"/>
                    <a:pt x="295" y="21"/>
                    <a:pt x="295" y="21"/>
                  </a:cubicBezTo>
                  <a:cubicBezTo>
                    <a:pt x="293" y="20"/>
                    <a:pt x="293" y="20"/>
                    <a:pt x="293" y="20"/>
                  </a:cubicBezTo>
                  <a:cubicBezTo>
                    <a:pt x="292" y="22"/>
                    <a:pt x="289" y="19"/>
                    <a:pt x="287" y="20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1"/>
                    <a:pt x="284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78" y="21"/>
                    <a:pt x="275" y="20"/>
                    <a:pt x="275" y="21"/>
                  </a:cubicBezTo>
                  <a:cubicBezTo>
                    <a:pt x="274" y="20"/>
                    <a:pt x="280" y="21"/>
                    <a:pt x="277" y="19"/>
                  </a:cubicBezTo>
                  <a:cubicBezTo>
                    <a:pt x="263" y="20"/>
                    <a:pt x="247" y="20"/>
                    <a:pt x="233" y="20"/>
                  </a:cubicBezTo>
                  <a:cubicBezTo>
                    <a:pt x="231" y="19"/>
                    <a:pt x="230" y="19"/>
                    <a:pt x="230" y="19"/>
                  </a:cubicBezTo>
                  <a:cubicBezTo>
                    <a:pt x="228" y="19"/>
                    <a:pt x="224" y="19"/>
                    <a:pt x="223" y="20"/>
                  </a:cubicBezTo>
                  <a:cubicBezTo>
                    <a:pt x="223" y="20"/>
                    <a:pt x="222" y="19"/>
                    <a:pt x="221" y="19"/>
                  </a:cubicBezTo>
                  <a:cubicBezTo>
                    <a:pt x="218" y="18"/>
                    <a:pt x="218" y="21"/>
                    <a:pt x="215" y="20"/>
                  </a:cubicBezTo>
                  <a:cubicBezTo>
                    <a:pt x="216" y="19"/>
                    <a:pt x="217" y="19"/>
                    <a:pt x="216" y="18"/>
                  </a:cubicBezTo>
                  <a:cubicBezTo>
                    <a:pt x="214" y="20"/>
                    <a:pt x="211" y="19"/>
                    <a:pt x="208" y="20"/>
                  </a:cubicBezTo>
                  <a:cubicBezTo>
                    <a:pt x="208" y="20"/>
                    <a:pt x="209" y="19"/>
                    <a:pt x="209" y="19"/>
                  </a:cubicBezTo>
                  <a:cubicBezTo>
                    <a:pt x="205" y="20"/>
                    <a:pt x="203" y="19"/>
                    <a:pt x="200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196" y="17"/>
                    <a:pt x="200" y="20"/>
                    <a:pt x="196" y="20"/>
                  </a:cubicBezTo>
                  <a:cubicBezTo>
                    <a:pt x="197" y="20"/>
                    <a:pt x="196" y="19"/>
                    <a:pt x="196" y="19"/>
                  </a:cubicBezTo>
                  <a:cubicBezTo>
                    <a:pt x="193" y="20"/>
                    <a:pt x="187" y="20"/>
                    <a:pt x="183" y="20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79" y="20"/>
                    <a:pt x="175" y="20"/>
                    <a:pt x="171" y="20"/>
                  </a:cubicBezTo>
                  <a:cubicBezTo>
                    <a:pt x="169" y="20"/>
                    <a:pt x="171" y="18"/>
                    <a:pt x="167" y="19"/>
                  </a:cubicBezTo>
                  <a:cubicBezTo>
                    <a:pt x="167" y="20"/>
                    <a:pt x="160" y="19"/>
                    <a:pt x="162" y="21"/>
                  </a:cubicBezTo>
                  <a:cubicBezTo>
                    <a:pt x="159" y="21"/>
                    <a:pt x="153" y="20"/>
                    <a:pt x="150" y="21"/>
                  </a:cubicBezTo>
                  <a:cubicBezTo>
                    <a:pt x="152" y="20"/>
                    <a:pt x="149" y="19"/>
                    <a:pt x="152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7"/>
                    <a:pt x="152" y="18"/>
                    <a:pt x="151" y="17"/>
                  </a:cubicBezTo>
                  <a:cubicBezTo>
                    <a:pt x="150" y="17"/>
                    <a:pt x="145" y="18"/>
                    <a:pt x="144" y="17"/>
                  </a:cubicBezTo>
                  <a:cubicBezTo>
                    <a:pt x="141" y="19"/>
                    <a:pt x="138" y="21"/>
                    <a:pt x="134" y="21"/>
                  </a:cubicBezTo>
                  <a:cubicBezTo>
                    <a:pt x="136" y="20"/>
                    <a:pt x="133" y="19"/>
                    <a:pt x="134" y="19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6" y="22"/>
                    <a:pt x="128" y="21"/>
                    <a:pt x="125" y="21"/>
                  </a:cubicBezTo>
                  <a:cubicBezTo>
                    <a:pt x="125" y="21"/>
                    <a:pt x="124" y="22"/>
                    <a:pt x="124" y="22"/>
                  </a:cubicBezTo>
                  <a:cubicBezTo>
                    <a:pt x="123" y="22"/>
                    <a:pt x="118" y="23"/>
                    <a:pt x="117" y="21"/>
                  </a:cubicBezTo>
                  <a:cubicBezTo>
                    <a:pt x="116" y="20"/>
                    <a:pt x="119" y="20"/>
                    <a:pt x="118" y="20"/>
                  </a:cubicBezTo>
                  <a:cubicBezTo>
                    <a:pt x="115" y="20"/>
                    <a:pt x="115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07" y="21"/>
                    <a:pt x="109" y="22"/>
                  </a:cubicBezTo>
                  <a:cubicBezTo>
                    <a:pt x="110" y="22"/>
                    <a:pt x="108" y="21"/>
                    <a:pt x="110" y="21"/>
                  </a:cubicBezTo>
                  <a:cubicBezTo>
                    <a:pt x="109" y="22"/>
                    <a:pt x="105" y="23"/>
                    <a:pt x="103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0" y="23"/>
                    <a:pt x="96" y="23"/>
                    <a:pt x="92" y="24"/>
                  </a:cubicBezTo>
                  <a:cubicBezTo>
                    <a:pt x="92" y="25"/>
                    <a:pt x="94" y="22"/>
                    <a:pt x="94" y="23"/>
                  </a:cubicBezTo>
                  <a:cubicBezTo>
                    <a:pt x="89" y="22"/>
                    <a:pt x="83" y="24"/>
                    <a:pt x="79" y="23"/>
                  </a:cubicBezTo>
                  <a:cubicBezTo>
                    <a:pt x="79" y="23"/>
                    <a:pt x="79" y="24"/>
                    <a:pt x="79" y="24"/>
                  </a:cubicBezTo>
                  <a:cubicBezTo>
                    <a:pt x="76" y="24"/>
                    <a:pt x="77" y="22"/>
                    <a:pt x="75" y="23"/>
                  </a:cubicBezTo>
                  <a:cubicBezTo>
                    <a:pt x="75" y="22"/>
                    <a:pt x="73" y="23"/>
                    <a:pt x="71" y="23"/>
                  </a:cubicBezTo>
                  <a:cubicBezTo>
                    <a:pt x="70" y="24"/>
                    <a:pt x="71" y="23"/>
                    <a:pt x="72" y="23"/>
                  </a:cubicBezTo>
                  <a:cubicBezTo>
                    <a:pt x="70" y="23"/>
                    <a:pt x="60" y="25"/>
                    <a:pt x="54" y="24"/>
                  </a:cubicBezTo>
                  <a:cubicBezTo>
                    <a:pt x="55" y="24"/>
                    <a:pt x="51" y="25"/>
                    <a:pt x="50" y="25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3"/>
                    <a:pt x="46" y="24"/>
                    <a:pt x="46" y="23"/>
                  </a:cubicBezTo>
                  <a:cubicBezTo>
                    <a:pt x="43" y="25"/>
                    <a:pt x="56" y="22"/>
                    <a:pt x="53" y="23"/>
                  </a:cubicBezTo>
                  <a:cubicBezTo>
                    <a:pt x="52" y="22"/>
                    <a:pt x="47" y="25"/>
                    <a:pt x="48" y="23"/>
                  </a:cubicBezTo>
                  <a:cubicBezTo>
                    <a:pt x="46" y="23"/>
                    <a:pt x="43" y="25"/>
                    <a:pt x="41" y="24"/>
                  </a:cubicBezTo>
                  <a:cubicBezTo>
                    <a:pt x="41" y="24"/>
                    <a:pt x="43" y="22"/>
                    <a:pt x="41" y="22"/>
                  </a:cubicBezTo>
                  <a:cubicBezTo>
                    <a:pt x="37" y="22"/>
                    <a:pt x="40" y="23"/>
                    <a:pt x="37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2" y="23"/>
                    <a:pt x="33" y="25"/>
                  </a:cubicBezTo>
                  <a:cubicBezTo>
                    <a:pt x="33" y="24"/>
                    <a:pt x="28" y="25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6"/>
                    <a:pt x="20" y="23"/>
                    <a:pt x="1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2"/>
                    <a:pt x="7" y="3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21"/>
                    <a:pt x="18" y="23"/>
                    <a:pt x="18" y="23"/>
                  </a:cubicBezTo>
                  <a:cubicBezTo>
                    <a:pt x="18" y="26"/>
                    <a:pt x="19" y="28"/>
                    <a:pt x="19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7" y="31"/>
                    <a:pt x="18" y="32"/>
                    <a:pt x="18" y="34"/>
                  </a:cubicBezTo>
                  <a:cubicBezTo>
                    <a:pt x="18" y="33"/>
                    <a:pt x="17" y="37"/>
                    <a:pt x="16" y="39"/>
                  </a:cubicBezTo>
                  <a:cubicBezTo>
                    <a:pt x="17" y="42"/>
                    <a:pt x="18" y="41"/>
                    <a:pt x="19" y="41"/>
                  </a:cubicBezTo>
                  <a:cubicBezTo>
                    <a:pt x="16" y="43"/>
                    <a:pt x="20" y="48"/>
                    <a:pt x="18" y="51"/>
                  </a:cubicBezTo>
                  <a:cubicBezTo>
                    <a:pt x="18" y="50"/>
                    <a:pt x="17" y="47"/>
                    <a:pt x="16" y="50"/>
                  </a:cubicBezTo>
                  <a:cubicBezTo>
                    <a:pt x="14" y="52"/>
                    <a:pt x="18" y="54"/>
                    <a:pt x="17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9"/>
                    <a:pt x="20" y="63"/>
                    <a:pt x="18" y="62"/>
                  </a:cubicBezTo>
                  <a:cubicBezTo>
                    <a:pt x="19" y="63"/>
                    <a:pt x="17" y="67"/>
                    <a:pt x="19" y="66"/>
                  </a:cubicBezTo>
                  <a:cubicBezTo>
                    <a:pt x="18" y="72"/>
                    <a:pt x="20" y="81"/>
                    <a:pt x="17" y="85"/>
                  </a:cubicBezTo>
                  <a:cubicBezTo>
                    <a:pt x="17" y="86"/>
                    <a:pt x="17" y="88"/>
                    <a:pt x="18" y="87"/>
                  </a:cubicBezTo>
                  <a:cubicBezTo>
                    <a:pt x="19" y="86"/>
                    <a:pt x="17" y="85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8" y="88"/>
                    <a:pt x="18" y="89"/>
                    <a:pt x="17" y="87"/>
                  </a:cubicBezTo>
                  <a:cubicBezTo>
                    <a:pt x="16" y="92"/>
                    <a:pt x="20" y="92"/>
                    <a:pt x="19" y="97"/>
                  </a:cubicBezTo>
                  <a:cubicBezTo>
                    <a:pt x="18" y="97"/>
                    <a:pt x="18" y="97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5"/>
                    <a:pt x="18" y="104"/>
                    <a:pt x="16" y="104"/>
                  </a:cubicBezTo>
                  <a:cubicBezTo>
                    <a:pt x="17" y="106"/>
                    <a:pt x="17" y="108"/>
                    <a:pt x="17" y="109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0"/>
                    <a:pt x="17" y="113"/>
                    <a:pt x="17" y="114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6" y="113"/>
                    <a:pt x="16" y="115"/>
                    <a:pt x="17" y="116"/>
                  </a:cubicBezTo>
                  <a:cubicBezTo>
                    <a:pt x="17" y="116"/>
                    <a:pt x="18" y="114"/>
                    <a:pt x="18" y="113"/>
                  </a:cubicBezTo>
                  <a:cubicBezTo>
                    <a:pt x="18" y="114"/>
                    <a:pt x="18" y="115"/>
                    <a:pt x="19" y="116"/>
                  </a:cubicBezTo>
                  <a:cubicBezTo>
                    <a:pt x="18" y="116"/>
                    <a:pt x="18" y="120"/>
                    <a:pt x="18" y="121"/>
                  </a:cubicBezTo>
                  <a:cubicBezTo>
                    <a:pt x="18" y="123"/>
                    <a:pt x="19" y="123"/>
                    <a:pt x="19" y="123"/>
                  </a:cubicBezTo>
                  <a:cubicBezTo>
                    <a:pt x="18" y="123"/>
                    <a:pt x="19" y="126"/>
                    <a:pt x="18" y="125"/>
                  </a:cubicBezTo>
                  <a:cubicBezTo>
                    <a:pt x="18" y="124"/>
                    <a:pt x="19" y="124"/>
                    <a:pt x="18" y="123"/>
                  </a:cubicBezTo>
                  <a:cubicBezTo>
                    <a:pt x="18" y="124"/>
                    <a:pt x="17" y="124"/>
                    <a:pt x="17" y="126"/>
                  </a:cubicBezTo>
                  <a:cubicBezTo>
                    <a:pt x="18" y="128"/>
                    <a:pt x="20" y="125"/>
                    <a:pt x="19" y="129"/>
                  </a:cubicBezTo>
                  <a:cubicBezTo>
                    <a:pt x="19" y="128"/>
                    <a:pt x="18" y="128"/>
                    <a:pt x="18" y="127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31"/>
                    <a:pt x="18" y="130"/>
                    <a:pt x="18" y="131"/>
                  </a:cubicBezTo>
                  <a:cubicBezTo>
                    <a:pt x="19" y="132"/>
                    <a:pt x="18" y="135"/>
                    <a:pt x="19" y="136"/>
                  </a:cubicBezTo>
                  <a:cubicBezTo>
                    <a:pt x="19" y="138"/>
                    <a:pt x="19" y="139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5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7"/>
                    <a:pt x="19" y="150"/>
                    <a:pt x="19" y="151"/>
                  </a:cubicBezTo>
                  <a:cubicBezTo>
                    <a:pt x="18" y="153"/>
                    <a:pt x="15" y="152"/>
                    <a:pt x="17" y="155"/>
                  </a:cubicBezTo>
                  <a:cubicBezTo>
                    <a:pt x="17" y="157"/>
                    <a:pt x="19" y="159"/>
                    <a:pt x="19" y="158"/>
                  </a:cubicBezTo>
                  <a:cubicBezTo>
                    <a:pt x="19" y="162"/>
                    <a:pt x="20" y="167"/>
                    <a:pt x="19" y="172"/>
                  </a:cubicBezTo>
                  <a:cubicBezTo>
                    <a:pt x="19" y="172"/>
                    <a:pt x="19" y="172"/>
                    <a:pt x="20" y="173"/>
                  </a:cubicBezTo>
                  <a:cubicBezTo>
                    <a:pt x="19" y="180"/>
                    <a:pt x="21" y="188"/>
                    <a:pt x="19" y="193"/>
                  </a:cubicBezTo>
                  <a:cubicBezTo>
                    <a:pt x="18" y="191"/>
                    <a:pt x="18" y="193"/>
                    <a:pt x="17" y="193"/>
                  </a:cubicBezTo>
                  <a:cubicBezTo>
                    <a:pt x="18" y="194"/>
                    <a:pt x="16" y="195"/>
                    <a:pt x="18" y="195"/>
                  </a:cubicBezTo>
                  <a:cubicBezTo>
                    <a:pt x="19" y="195"/>
                    <a:pt x="19" y="195"/>
                    <a:pt x="20" y="193"/>
                  </a:cubicBezTo>
                  <a:cubicBezTo>
                    <a:pt x="20" y="198"/>
                    <a:pt x="20" y="204"/>
                    <a:pt x="19" y="206"/>
                  </a:cubicBezTo>
                  <a:cubicBezTo>
                    <a:pt x="20" y="205"/>
                    <a:pt x="20" y="206"/>
                    <a:pt x="20" y="207"/>
                  </a:cubicBezTo>
                  <a:cubicBezTo>
                    <a:pt x="19" y="206"/>
                    <a:pt x="18" y="209"/>
                    <a:pt x="19" y="211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7" y="221"/>
                    <a:pt x="11" y="206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5" y="208"/>
                    <a:pt x="15" y="209"/>
                    <a:pt x="15" y="209"/>
                  </a:cubicBezTo>
                  <a:cubicBezTo>
                    <a:pt x="18" y="208"/>
                    <a:pt x="21" y="207"/>
                    <a:pt x="23" y="208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27" y="209"/>
                    <a:pt x="28" y="208"/>
                    <a:pt x="26" y="208"/>
                  </a:cubicBezTo>
                  <a:cubicBezTo>
                    <a:pt x="31" y="208"/>
                    <a:pt x="34" y="209"/>
                    <a:pt x="35" y="210"/>
                  </a:cubicBezTo>
                  <a:cubicBezTo>
                    <a:pt x="42" y="207"/>
                    <a:pt x="53" y="207"/>
                    <a:pt x="62" y="207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4" y="208"/>
                    <a:pt x="63" y="206"/>
                    <a:pt x="64" y="207"/>
                  </a:cubicBezTo>
                  <a:cubicBezTo>
                    <a:pt x="64" y="208"/>
                    <a:pt x="66" y="208"/>
                    <a:pt x="64" y="209"/>
                  </a:cubicBezTo>
                  <a:cubicBezTo>
                    <a:pt x="68" y="210"/>
                    <a:pt x="69" y="208"/>
                    <a:pt x="71" y="208"/>
                  </a:cubicBezTo>
                  <a:cubicBezTo>
                    <a:pt x="71" y="207"/>
                    <a:pt x="69" y="208"/>
                    <a:pt x="69" y="207"/>
                  </a:cubicBezTo>
                  <a:cubicBezTo>
                    <a:pt x="70" y="207"/>
                    <a:pt x="74" y="208"/>
                    <a:pt x="74" y="206"/>
                  </a:cubicBezTo>
                  <a:cubicBezTo>
                    <a:pt x="75" y="207"/>
                    <a:pt x="75" y="208"/>
                    <a:pt x="74" y="209"/>
                  </a:cubicBezTo>
                  <a:cubicBezTo>
                    <a:pt x="76" y="208"/>
                    <a:pt x="76" y="208"/>
                    <a:pt x="76" y="208"/>
                  </a:cubicBezTo>
                  <a:cubicBezTo>
                    <a:pt x="79" y="209"/>
                    <a:pt x="71" y="211"/>
                    <a:pt x="73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7" y="214"/>
                    <a:pt x="70" y="214"/>
                    <a:pt x="75" y="215"/>
                  </a:cubicBezTo>
                  <a:cubicBezTo>
                    <a:pt x="77" y="214"/>
                    <a:pt x="79" y="212"/>
                    <a:pt x="77" y="211"/>
                  </a:cubicBezTo>
                  <a:cubicBezTo>
                    <a:pt x="81" y="211"/>
                    <a:pt x="79" y="208"/>
                    <a:pt x="83" y="208"/>
                  </a:cubicBezTo>
                  <a:cubicBezTo>
                    <a:pt x="85" y="209"/>
                    <a:pt x="80" y="208"/>
                    <a:pt x="81" y="210"/>
                  </a:cubicBezTo>
                  <a:cubicBezTo>
                    <a:pt x="83" y="211"/>
                    <a:pt x="85" y="209"/>
                    <a:pt x="87" y="209"/>
                  </a:cubicBezTo>
                  <a:cubicBezTo>
                    <a:pt x="85" y="209"/>
                    <a:pt x="86" y="207"/>
                    <a:pt x="88" y="207"/>
                  </a:cubicBezTo>
                  <a:cubicBezTo>
                    <a:pt x="90" y="208"/>
                    <a:pt x="86" y="208"/>
                    <a:pt x="90" y="209"/>
                  </a:cubicBezTo>
                  <a:cubicBezTo>
                    <a:pt x="90" y="208"/>
                    <a:pt x="93" y="207"/>
                    <a:pt x="91" y="207"/>
                  </a:cubicBezTo>
                  <a:cubicBezTo>
                    <a:pt x="92" y="205"/>
                    <a:pt x="94" y="207"/>
                    <a:pt x="96" y="206"/>
                  </a:cubicBezTo>
                  <a:cubicBezTo>
                    <a:pt x="97" y="207"/>
                    <a:pt x="92" y="209"/>
                    <a:pt x="96" y="209"/>
                  </a:cubicBezTo>
                  <a:cubicBezTo>
                    <a:pt x="95" y="208"/>
                    <a:pt x="100" y="208"/>
                    <a:pt x="99" y="206"/>
                  </a:cubicBezTo>
                  <a:cubicBezTo>
                    <a:pt x="100" y="206"/>
                    <a:pt x="100" y="207"/>
                    <a:pt x="99" y="208"/>
                  </a:cubicBezTo>
                  <a:cubicBezTo>
                    <a:pt x="101" y="209"/>
                    <a:pt x="104" y="206"/>
                    <a:pt x="105" y="208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6" y="207"/>
                    <a:pt x="107" y="208"/>
                    <a:pt x="108" y="208"/>
                  </a:cubicBezTo>
                  <a:cubicBezTo>
                    <a:pt x="110" y="208"/>
                    <a:pt x="114" y="206"/>
                    <a:pt x="113" y="208"/>
                  </a:cubicBezTo>
                  <a:cubicBezTo>
                    <a:pt x="114" y="208"/>
                    <a:pt x="118" y="208"/>
                    <a:pt x="117" y="207"/>
                  </a:cubicBezTo>
                  <a:cubicBezTo>
                    <a:pt x="114" y="206"/>
                    <a:pt x="114" y="208"/>
                    <a:pt x="112" y="206"/>
                  </a:cubicBezTo>
                  <a:cubicBezTo>
                    <a:pt x="114" y="208"/>
                    <a:pt x="116" y="206"/>
                    <a:pt x="117" y="205"/>
                  </a:cubicBezTo>
                  <a:cubicBezTo>
                    <a:pt x="118" y="206"/>
                    <a:pt x="118" y="206"/>
                    <a:pt x="118" y="206"/>
                  </a:cubicBezTo>
                  <a:cubicBezTo>
                    <a:pt x="118" y="206"/>
                    <a:pt x="120" y="206"/>
                    <a:pt x="121" y="205"/>
                  </a:cubicBezTo>
                  <a:cubicBezTo>
                    <a:pt x="120" y="206"/>
                    <a:pt x="121" y="206"/>
                    <a:pt x="121" y="206"/>
                  </a:cubicBezTo>
                  <a:cubicBezTo>
                    <a:pt x="122" y="205"/>
                    <a:pt x="122" y="205"/>
                    <a:pt x="122" y="205"/>
                  </a:cubicBezTo>
                  <a:cubicBezTo>
                    <a:pt x="126" y="205"/>
                    <a:pt x="123" y="207"/>
                    <a:pt x="127" y="207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6" y="209"/>
                    <a:pt x="127" y="208"/>
                  </a:cubicBezTo>
                  <a:cubicBezTo>
                    <a:pt x="128" y="207"/>
                    <a:pt x="129" y="206"/>
                    <a:pt x="130" y="205"/>
                  </a:cubicBezTo>
                  <a:cubicBezTo>
                    <a:pt x="132" y="205"/>
                    <a:pt x="131" y="206"/>
                    <a:pt x="132" y="205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30" y="207"/>
                    <a:pt x="132" y="208"/>
                    <a:pt x="134" y="208"/>
                  </a:cubicBezTo>
                  <a:cubicBezTo>
                    <a:pt x="136" y="208"/>
                    <a:pt x="138" y="206"/>
                    <a:pt x="136" y="206"/>
                  </a:cubicBezTo>
                  <a:cubicBezTo>
                    <a:pt x="137" y="206"/>
                    <a:pt x="139" y="206"/>
                    <a:pt x="138" y="207"/>
                  </a:cubicBezTo>
                  <a:cubicBezTo>
                    <a:pt x="141" y="207"/>
                    <a:pt x="138" y="206"/>
                    <a:pt x="140" y="205"/>
                  </a:cubicBezTo>
                  <a:cubicBezTo>
                    <a:pt x="141" y="206"/>
                    <a:pt x="144" y="207"/>
                    <a:pt x="146" y="208"/>
                  </a:cubicBezTo>
                  <a:cubicBezTo>
                    <a:pt x="144" y="210"/>
                    <a:pt x="144" y="210"/>
                    <a:pt x="144" y="210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3" y="211"/>
                    <a:pt x="147" y="211"/>
                    <a:pt x="145" y="212"/>
                  </a:cubicBezTo>
                  <a:cubicBezTo>
                    <a:pt x="146" y="213"/>
                    <a:pt x="148" y="212"/>
                    <a:pt x="149" y="212"/>
                  </a:cubicBezTo>
                  <a:cubicBezTo>
                    <a:pt x="146" y="209"/>
                    <a:pt x="153" y="209"/>
                    <a:pt x="152" y="206"/>
                  </a:cubicBezTo>
                  <a:cubicBezTo>
                    <a:pt x="157" y="206"/>
                    <a:pt x="155" y="212"/>
                    <a:pt x="160" y="208"/>
                  </a:cubicBezTo>
                  <a:cubicBezTo>
                    <a:pt x="159" y="208"/>
                    <a:pt x="162" y="206"/>
                    <a:pt x="159" y="207"/>
                  </a:cubicBezTo>
                  <a:cubicBezTo>
                    <a:pt x="162" y="207"/>
                    <a:pt x="161" y="205"/>
                    <a:pt x="164" y="205"/>
                  </a:cubicBezTo>
                  <a:cubicBezTo>
                    <a:pt x="162" y="206"/>
                    <a:pt x="167" y="208"/>
                    <a:pt x="163" y="209"/>
                  </a:cubicBezTo>
                  <a:cubicBezTo>
                    <a:pt x="163" y="208"/>
                    <a:pt x="161" y="208"/>
                    <a:pt x="160" y="209"/>
                  </a:cubicBezTo>
                  <a:cubicBezTo>
                    <a:pt x="162" y="209"/>
                    <a:pt x="160" y="211"/>
                    <a:pt x="163" y="211"/>
                  </a:cubicBezTo>
                  <a:cubicBezTo>
                    <a:pt x="165" y="210"/>
                    <a:pt x="168" y="210"/>
                    <a:pt x="167" y="209"/>
                  </a:cubicBezTo>
                  <a:cubicBezTo>
                    <a:pt x="167" y="208"/>
                    <a:pt x="165" y="209"/>
                    <a:pt x="166" y="208"/>
                  </a:cubicBezTo>
                  <a:cubicBezTo>
                    <a:pt x="169" y="208"/>
                    <a:pt x="170" y="210"/>
                    <a:pt x="172" y="207"/>
                  </a:cubicBezTo>
                  <a:cubicBezTo>
                    <a:pt x="169" y="208"/>
                    <a:pt x="169" y="206"/>
                    <a:pt x="169" y="206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171" y="206"/>
                    <a:pt x="171" y="206"/>
                    <a:pt x="171" y="206"/>
                  </a:cubicBezTo>
                  <a:cubicBezTo>
                    <a:pt x="175" y="206"/>
                    <a:pt x="172" y="204"/>
                    <a:pt x="176" y="205"/>
                  </a:cubicBezTo>
                  <a:cubicBezTo>
                    <a:pt x="178" y="206"/>
                    <a:pt x="178" y="206"/>
                    <a:pt x="178" y="206"/>
                  </a:cubicBezTo>
                  <a:cubicBezTo>
                    <a:pt x="177" y="208"/>
                    <a:pt x="172" y="206"/>
                    <a:pt x="173" y="208"/>
                  </a:cubicBezTo>
                  <a:cubicBezTo>
                    <a:pt x="176" y="208"/>
                    <a:pt x="177" y="207"/>
                    <a:pt x="179" y="207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8" y="208"/>
                    <a:pt x="179" y="211"/>
                    <a:pt x="183" y="209"/>
                  </a:cubicBezTo>
                  <a:cubicBezTo>
                    <a:pt x="185" y="208"/>
                    <a:pt x="184" y="208"/>
                    <a:pt x="184" y="207"/>
                  </a:cubicBezTo>
                  <a:cubicBezTo>
                    <a:pt x="188" y="207"/>
                    <a:pt x="190" y="206"/>
                    <a:pt x="193" y="206"/>
                  </a:cubicBezTo>
                  <a:cubicBezTo>
                    <a:pt x="192" y="208"/>
                    <a:pt x="198" y="206"/>
                    <a:pt x="194" y="208"/>
                  </a:cubicBezTo>
                  <a:cubicBezTo>
                    <a:pt x="193" y="207"/>
                    <a:pt x="187" y="207"/>
                    <a:pt x="185" y="209"/>
                  </a:cubicBezTo>
                  <a:cubicBezTo>
                    <a:pt x="187" y="211"/>
                    <a:pt x="181" y="208"/>
                    <a:pt x="181" y="210"/>
                  </a:cubicBezTo>
                  <a:cubicBezTo>
                    <a:pt x="184" y="210"/>
                    <a:pt x="184" y="212"/>
                    <a:pt x="184" y="214"/>
                  </a:cubicBezTo>
                  <a:cubicBezTo>
                    <a:pt x="185" y="214"/>
                    <a:pt x="186" y="213"/>
                    <a:pt x="187" y="213"/>
                  </a:cubicBezTo>
                  <a:cubicBezTo>
                    <a:pt x="187" y="212"/>
                    <a:pt x="186" y="212"/>
                    <a:pt x="186" y="211"/>
                  </a:cubicBezTo>
                  <a:cubicBezTo>
                    <a:pt x="190" y="211"/>
                    <a:pt x="194" y="210"/>
                    <a:pt x="196" y="209"/>
                  </a:cubicBezTo>
                  <a:cubicBezTo>
                    <a:pt x="197" y="210"/>
                    <a:pt x="197" y="211"/>
                    <a:pt x="195" y="211"/>
                  </a:cubicBezTo>
                  <a:cubicBezTo>
                    <a:pt x="200" y="211"/>
                    <a:pt x="205" y="211"/>
                    <a:pt x="210" y="211"/>
                  </a:cubicBezTo>
                  <a:cubicBezTo>
                    <a:pt x="207" y="209"/>
                    <a:pt x="215" y="211"/>
                    <a:pt x="213" y="209"/>
                  </a:cubicBezTo>
                  <a:cubicBezTo>
                    <a:pt x="210" y="209"/>
                    <a:pt x="208" y="207"/>
                    <a:pt x="210" y="207"/>
                  </a:cubicBezTo>
                  <a:cubicBezTo>
                    <a:pt x="211" y="207"/>
                    <a:pt x="210" y="207"/>
                    <a:pt x="210" y="208"/>
                  </a:cubicBezTo>
                  <a:cubicBezTo>
                    <a:pt x="212" y="207"/>
                    <a:pt x="213" y="209"/>
                    <a:pt x="215" y="208"/>
                  </a:cubicBezTo>
                  <a:cubicBezTo>
                    <a:pt x="211" y="208"/>
                    <a:pt x="214" y="210"/>
                    <a:pt x="213" y="212"/>
                  </a:cubicBezTo>
                  <a:cubicBezTo>
                    <a:pt x="217" y="211"/>
                    <a:pt x="213" y="213"/>
                    <a:pt x="216" y="213"/>
                  </a:cubicBezTo>
                  <a:cubicBezTo>
                    <a:pt x="219" y="212"/>
                    <a:pt x="223" y="211"/>
                    <a:pt x="227" y="211"/>
                  </a:cubicBezTo>
                  <a:cubicBezTo>
                    <a:pt x="231" y="212"/>
                    <a:pt x="238" y="211"/>
                    <a:pt x="242" y="211"/>
                  </a:cubicBezTo>
                  <a:cubicBezTo>
                    <a:pt x="244" y="212"/>
                    <a:pt x="242" y="213"/>
                    <a:pt x="244" y="214"/>
                  </a:cubicBezTo>
                  <a:cubicBezTo>
                    <a:pt x="247" y="214"/>
                    <a:pt x="243" y="212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7" y="212"/>
                    <a:pt x="253" y="214"/>
                    <a:pt x="254" y="212"/>
                  </a:cubicBezTo>
                  <a:cubicBezTo>
                    <a:pt x="253" y="213"/>
                    <a:pt x="253" y="213"/>
                    <a:pt x="253" y="213"/>
                  </a:cubicBezTo>
                  <a:cubicBezTo>
                    <a:pt x="254" y="214"/>
                    <a:pt x="254" y="213"/>
                    <a:pt x="255" y="213"/>
                  </a:cubicBezTo>
                  <a:cubicBezTo>
                    <a:pt x="255" y="214"/>
                    <a:pt x="256" y="214"/>
                    <a:pt x="255" y="215"/>
                  </a:cubicBezTo>
                  <a:cubicBezTo>
                    <a:pt x="257" y="216"/>
                    <a:pt x="260" y="214"/>
                    <a:pt x="262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5" y="212"/>
                    <a:pt x="268" y="213"/>
                    <a:pt x="272" y="213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4" y="214"/>
                    <a:pt x="276" y="215"/>
                    <a:pt x="277" y="214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69" y="216"/>
                    <a:pt x="273" y="216"/>
                    <a:pt x="272" y="215"/>
                  </a:cubicBezTo>
                  <a:cubicBezTo>
                    <a:pt x="271" y="214"/>
                    <a:pt x="267" y="214"/>
                    <a:pt x="266" y="215"/>
                  </a:cubicBezTo>
                  <a:cubicBezTo>
                    <a:pt x="268" y="215"/>
                    <a:pt x="268" y="215"/>
                    <a:pt x="269" y="214"/>
                  </a:cubicBezTo>
                  <a:cubicBezTo>
                    <a:pt x="269" y="216"/>
                    <a:pt x="267" y="216"/>
                    <a:pt x="266" y="217"/>
                  </a:cubicBezTo>
                  <a:cubicBezTo>
                    <a:pt x="267" y="217"/>
                    <a:pt x="268" y="217"/>
                    <a:pt x="268" y="217"/>
                  </a:cubicBezTo>
                  <a:cubicBezTo>
                    <a:pt x="267" y="218"/>
                    <a:pt x="265" y="218"/>
                    <a:pt x="262" y="218"/>
                  </a:cubicBezTo>
                  <a:cubicBezTo>
                    <a:pt x="264" y="217"/>
                    <a:pt x="261" y="217"/>
                    <a:pt x="262" y="216"/>
                  </a:cubicBezTo>
                  <a:cubicBezTo>
                    <a:pt x="262" y="218"/>
                    <a:pt x="259" y="218"/>
                    <a:pt x="256" y="218"/>
                  </a:cubicBezTo>
                  <a:cubicBezTo>
                    <a:pt x="254" y="216"/>
                    <a:pt x="250" y="219"/>
                    <a:pt x="247" y="218"/>
                  </a:cubicBezTo>
                  <a:cubicBezTo>
                    <a:pt x="248" y="217"/>
                    <a:pt x="250" y="216"/>
                    <a:pt x="252" y="215"/>
                  </a:cubicBezTo>
                  <a:cubicBezTo>
                    <a:pt x="250" y="215"/>
                    <a:pt x="250" y="215"/>
                    <a:pt x="247" y="215"/>
                  </a:cubicBezTo>
                  <a:cubicBezTo>
                    <a:pt x="246" y="216"/>
                    <a:pt x="245" y="217"/>
                    <a:pt x="242" y="218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0" y="217"/>
                    <a:pt x="240" y="219"/>
                    <a:pt x="236" y="218"/>
                  </a:cubicBezTo>
                  <a:cubicBezTo>
                    <a:pt x="230" y="218"/>
                    <a:pt x="224" y="218"/>
                    <a:pt x="219" y="218"/>
                  </a:cubicBezTo>
                  <a:cubicBezTo>
                    <a:pt x="219" y="217"/>
                    <a:pt x="219" y="217"/>
                    <a:pt x="219" y="217"/>
                  </a:cubicBezTo>
                  <a:cubicBezTo>
                    <a:pt x="217" y="219"/>
                    <a:pt x="211" y="218"/>
                    <a:pt x="207" y="219"/>
                  </a:cubicBezTo>
                  <a:cubicBezTo>
                    <a:pt x="201" y="218"/>
                    <a:pt x="195" y="219"/>
                    <a:pt x="192" y="218"/>
                  </a:cubicBezTo>
                  <a:cubicBezTo>
                    <a:pt x="181" y="219"/>
                    <a:pt x="172" y="219"/>
                    <a:pt x="162" y="219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2" y="219"/>
                    <a:pt x="162" y="217"/>
                    <a:pt x="161" y="217"/>
                  </a:cubicBezTo>
                  <a:cubicBezTo>
                    <a:pt x="163" y="218"/>
                    <a:pt x="158" y="218"/>
                    <a:pt x="157" y="219"/>
                  </a:cubicBezTo>
                  <a:cubicBezTo>
                    <a:pt x="152" y="218"/>
                    <a:pt x="146" y="219"/>
                    <a:pt x="142" y="220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37" y="221"/>
                    <a:pt x="132" y="220"/>
                    <a:pt x="127" y="219"/>
                  </a:cubicBezTo>
                  <a:cubicBezTo>
                    <a:pt x="126" y="219"/>
                    <a:pt x="125" y="218"/>
                    <a:pt x="124" y="218"/>
                  </a:cubicBezTo>
                  <a:cubicBezTo>
                    <a:pt x="121" y="220"/>
                    <a:pt x="119" y="220"/>
                    <a:pt x="115" y="221"/>
                  </a:cubicBezTo>
                  <a:cubicBezTo>
                    <a:pt x="112" y="221"/>
                    <a:pt x="107" y="220"/>
                    <a:pt x="104" y="220"/>
                  </a:cubicBezTo>
                  <a:cubicBezTo>
                    <a:pt x="93" y="222"/>
                    <a:pt x="81" y="220"/>
                    <a:pt x="69" y="222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56" y="223"/>
                    <a:pt x="42" y="221"/>
                    <a:pt x="32" y="222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0" y="219"/>
                    <a:pt x="26" y="221"/>
                    <a:pt x="27" y="222"/>
                  </a:cubicBezTo>
                  <a:cubicBezTo>
                    <a:pt x="24" y="221"/>
                    <a:pt x="19" y="223"/>
                    <a:pt x="17" y="221"/>
                  </a:cubicBezTo>
                  <a:cubicBezTo>
                    <a:pt x="15" y="221"/>
                    <a:pt x="14" y="221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4" y="223"/>
                    <a:pt x="0" y="209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5" y="212"/>
                    <a:pt x="5" y="212"/>
                    <a:pt x="5" y="212"/>
                  </a:cubicBezTo>
                  <a:cubicBezTo>
                    <a:pt x="6" y="206"/>
                    <a:pt x="6" y="203"/>
                    <a:pt x="6" y="197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200"/>
                    <a:pt x="7" y="200"/>
                    <a:pt x="7" y="198"/>
                  </a:cubicBezTo>
                  <a:cubicBezTo>
                    <a:pt x="6" y="196"/>
                    <a:pt x="7" y="190"/>
                    <a:pt x="5" y="192"/>
                  </a:cubicBezTo>
                  <a:cubicBezTo>
                    <a:pt x="6" y="186"/>
                    <a:pt x="4" y="177"/>
                    <a:pt x="6" y="171"/>
                  </a:cubicBezTo>
                  <a:cubicBezTo>
                    <a:pt x="5" y="171"/>
                    <a:pt x="5" y="170"/>
                    <a:pt x="5" y="169"/>
                  </a:cubicBezTo>
                  <a:cubicBezTo>
                    <a:pt x="5" y="164"/>
                    <a:pt x="6" y="158"/>
                    <a:pt x="5" y="153"/>
                  </a:cubicBezTo>
                  <a:cubicBezTo>
                    <a:pt x="5" y="152"/>
                    <a:pt x="6" y="155"/>
                    <a:pt x="6" y="152"/>
                  </a:cubicBezTo>
                  <a:cubicBezTo>
                    <a:pt x="6" y="151"/>
                    <a:pt x="5" y="152"/>
                    <a:pt x="5" y="151"/>
                  </a:cubicBezTo>
                  <a:cubicBezTo>
                    <a:pt x="4" y="141"/>
                    <a:pt x="6" y="132"/>
                    <a:pt x="6" y="124"/>
                  </a:cubicBezTo>
                  <a:cubicBezTo>
                    <a:pt x="4" y="109"/>
                    <a:pt x="5" y="94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75"/>
                    <a:pt x="7" y="68"/>
                    <a:pt x="4" y="65"/>
                  </a:cubicBezTo>
                  <a:cubicBezTo>
                    <a:pt x="5" y="64"/>
                    <a:pt x="5" y="60"/>
                    <a:pt x="6" y="61"/>
                  </a:cubicBezTo>
                  <a:cubicBezTo>
                    <a:pt x="4" y="57"/>
                    <a:pt x="7" y="51"/>
                    <a:pt x="5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1"/>
                    <a:pt x="5" y="36"/>
                    <a:pt x="6" y="30"/>
                  </a:cubicBezTo>
                  <a:cubicBezTo>
                    <a:pt x="6" y="31"/>
                    <a:pt x="6" y="32"/>
                    <a:pt x="7" y="32"/>
                  </a:cubicBezTo>
                  <a:cubicBezTo>
                    <a:pt x="8" y="30"/>
                    <a:pt x="5" y="27"/>
                    <a:pt x="7" y="26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25"/>
                    <a:pt x="14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55" y="12"/>
                    <a:pt x="46" y="15"/>
                    <a:pt x="54" y="13"/>
                  </a:cubicBezTo>
                  <a:cubicBezTo>
                    <a:pt x="55" y="13"/>
                    <a:pt x="54" y="12"/>
                    <a:pt x="54" y="13"/>
                  </a:cubicBezTo>
                  <a:cubicBezTo>
                    <a:pt x="57" y="12"/>
                    <a:pt x="59" y="15"/>
                    <a:pt x="61" y="14"/>
                  </a:cubicBezTo>
                  <a:cubicBezTo>
                    <a:pt x="60" y="13"/>
                    <a:pt x="62" y="13"/>
                    <a:pt x="62" y="12"/>
                  </a:cubicBezTo>
                  <a:cubicBezTo>
                    <a:pt x="68" y="13"/>
                    <a:pt x="69" y="14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9" y="12"/>
                    <a:pt x="85" y="13"/>
                    <a:pt x="90" y="11"/>
                  </a:cubicBezTo>
                  <a:cubicBezTo>
                    <a:pt x="119" y="10"/>
                    <a:pt x="148" y="9"/>
                    <a:pt x="177" y="9"/>
                  </a:cubicBezTo>
                  <a:cubicBezTo>
                    <a:pt x="205" y="9"/>
                    <a:pt x="233" y="8"/>
                    <a:pt x="262" y="9"/>
                  </a:cubicBezTo>
                  <a:cubicBezTo>
                    <a:pt x="269" y="11"/>
                    <a:pt x="269" y="11"/>
                    <a:pt x="277" y="10"/>
                  </a:cubicBezTo>
                  <a:cubicBezTo>
                    <a:pt x="276" y="11"/>
                    <a:pt x="276" y="11"/>
                    <a:pt x="277" y="11"/>
                  </a:cubicBezTo>
                  <a:cubicBezTo>
                    <a:pt x="277" y="10"/>
                    <a:pt x="282" y="11"/>
                    <a:pt x="282" y="9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301" y="14"/>
                    <a:pt x="288" y="0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20"/>
                    <a:pt x="306" y="20"/>
                    <a:pt x="306" y="20"/>
                  </a:cubicBezTo>
                  <a:cubicBezTo>
                    <a:pt x="306" y="25"/>
                    <a:pt x="307" y="30"/>
                    <a:pt x="307" y="36"/>
                  </a:cubicBezTo>
                  <a:cubicBezTo>
                    <a:pt x="306" y="34"/>
                    <a:pt x="305" y="33"/>
                    <a:pt x="305" y="35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9"/>
                    <a:pt x="307" y="41"/>
                    <a:pt x="307" y="39"/>
                  </a:cubicBezTo>
                  <a:cubicBezTo>
                    <a:pt x="309" y="67"/>
                    <a:pt x="305" y="94"/>
                    <a:pt x="306" y="121"/>
                  </a:cubicBezTo>
                  <a:cubicBezTo>
                    <a:pt x="305" y="128"/>
                    <a:pt x="306" y="137"/>
                    <a:pt x="306" y="144"/>
                  </a:cubicBezTo>
                  <a:cubicBezTo>
                    <a:pt x="304" y="165"/>
                    <a:pt x="302" y="184"/>
                    <a:pt x="304" y="205"/>
                  </a:cubicBezTo>
                  <a:cubicBezTo>
                    <a:pt x="304" y="205"/>
                    <a:pt x="300" y="202"/>
                    <a:pt x="299" y="19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</p:grpSp>
      <p:grpSp>
        <p:nvGrpSpPr>
          <p:cNvPr id="10254" name="Group 10253">
            <a:extLst>
              <a:ext uri="{FF2B5EF4-FFF2-40B4-BE49-F238E27FC236}">
                <a16:creationId xmlns:a16="http://schemas.microsoft.com/office/drawing/2014/main" xmlns="" id="{0794A95C-AF42-495F-84D5-E10ED87F19CC}"/>
              </a:ext>
            </a:extLst>
          </p:cNvPr>
          <p:cNvGrpSpPr/>
          <p:nvPr/>
        </p:nvGrpSpPr>
        <p:grpSpPr>
          <a:xfrm>
            <a:off x="182628" y="5609720"/>
            <a:ext cx="3308282" cy="1016754"/>
            <a:chOff x="182628" y="5450987"/>
            <a:chExt cx="3308282" cy="1016754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xmlns="" id="{F0DD6BB0-E67B-4FB3-B100-6E97A8704237}"/>
                </a:ext>
              </a:extLst>
            </p:cNvPr>
            <p:cNvSpPr txBox="1"/>
            <p:nvPr/>
          </p:nvSpPr>
          <p:spPr>
            <a:xfrm>
              <a:off x="182628" y="6071214"/>
              <a:ext cx="119585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SMS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DE5EC8F4-7C20-4329-BD4C-CB077A806A37}"/>
                </a:ext>
              </a:extLst>
            </p:cNvPr>
            <p:cNvSpPr txBox="1"/>
            <p:nvPr/>
          </p:nvSpPr>
          <p:spPr>
            <a:xfrm>
              <a:off x="1272949" y="6077521"/>
              <a:ext cx="119585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WhatsApp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xmlns="" id="{A42B1CC7-96EC-4C8E-A49C-AE7512E055B9}"/>
                </a:ext>
              </a:extLst>
            </p:cNvPr>
            <p:cNvSpPr txBox="1"/>
            <p:nvPr/>
          </p:nvSpPr>
          <p:spPr>
            <a:xfrm>
              <a:off x="2667693" y="6077521"/>
              <a:ext cx="62773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Email</a:t>
              </a:r>
            </a:p>
          </p:txBody>
        </p:sp>
        <p:sp>
          <p:nvSpPr>
            <p:cNvPr id="65" name="Freeform 125">
              <a:extLst>
                <a:ext uri="{FF2B5EF4-FFF2-40B4-BE49-F238E27FC236}">
                  <a16:creationId xmlns:a16="http://schemas.microsoft.com/office/drawing/2014/main" xmlns="" id="{5C87E113-ACCE-43F2-86AF-AC7BD51ED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63" y="5989133"/>
              <a:ext cx="786727" cy="478608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 dirty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66" name="Freeform 125">
              <a:extLst>
                <a:ext uri="{FF2B5EF4-FFF2-40B4-BE49-F238E27FC236}">
                  <a16:creationId xmlns:a16="http://schemas.microsoft.com/office/drawing/2014/main" xmlns="" id="{38C1A288-3313-4090-A184-337669FCD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3441" y="5989133"/>
              <a:ext cx="1303917" cy="478608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67" name="Freeform 125">
              <a:extLst>
                <a:ext uri="{FF2B5EF4-FFF2-40B4-BE49-F238E27FC236}">
                  <a16:creationId xmlns:a16="http://schemas.microsoft.com/office/drawing/2014/main" xmlns="" id="{458E6E17-FEEA-4713-B77A-F95987F84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921" y="5989133"/>
              <a:ext cx="885857" cy="478608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xmlns="" id="{DCD6695B-C3C6-4EAF-8F3A-75DC3C8538D2}"/>
                </a:ext>
              </a:extLst>
            </p:cNvPr>
            <p:cNvSpPr/>
            <p:nvPr/>
          </p:nvSpPr>
          <p:spPr>
            <a:xfrm>
              <a:off x="545889" y="5470654"/>
              <a:ext cx="2775888" cy="442049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Patient Communication</a:t>
              </a:r>
            </a:p>
          </p:txBody>
        </p:sp>
        <p:sp>
          <p:nvSpPr>
            <p:cNvPr id="68" name="Freeform 125">
              <a:extLst>
                <a:ext uri="{FF2B5EF4-FFF2-40B4-BE49-F238E27FC236}">
                  <a16:creationId xmlns:a16="http://schemas.microsoft.com/office/drawing/2014/main" xmlns="" id="{AAB9F1EA-40FB-4BC5-BB0A-6487725A8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363" y="5450987"/>
              <a:ext cx="3096547" cy="478608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</p:grpSp>
      <p:grpSp>
        <p:nvGrpSpPr>
          <p:cNvPr id="10251" name="Group 10250">
            <a:extLst>
              <a:ext uri="{FF2B5EF4-FFF2-40B4-BE49-F238E27FC236}">
                <a16:creationId xmlns:a16="http://schemas.microsoft.com/office/drawing/2014/main" xmlns="" id="{B4CCC1DC-467F-4F9C-AB38-2D2E589691A2}"/>
              </a:ext>
            </a:extLst>
          </p:cNvPr>
          <p:cNvGrpSpPr/>
          <p:nvPr/>
        </p:nvGrpSpPr>
        <p:grpSpPr>
          <a:xfrm>
            <a:off x="1987847" y="3183112"/>
            <a:ext cx="1585134" cy="1328854"/>
            <a:chOff x="4999794" y="2917119"/>
            <a:chExt cx="1585134" cy="1328854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xmlns="" id="{99AA4811-2969-4DC7-87A1-5EC95BC5A900}"/>
                </a:ext>
              </a:extLst>
            </p:cNvPr>
            <p:cNvSpPr/>
            <p:nvPr/>
          </p:nvSpPr>
          <p:spPr>
            <a:xfrm>
              <a:off x="5089190" y="2962656"/>
              <a:ext cx="1367084" cy="1243791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Audio  Video Interface</a:t>
              </a:r>
            </a:p>
          </p:txBody>
        </p:sp>
        <p:sp>
          <p:nvSpPr>
            <p:cNvPr id="106" name="Freeform 113">
              <a:extLst>
                <a:ext uri="{FF2B5EF4-FFF2-40B4-BE49-F238E27FC236}">
                  <a16:creationId xmlns:a16="http://schemas.microsoft.com/office/drawing/2014/main" xmlns="" id="{045AA397-432C-4F3D-8B57-51BB3503FDA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127934" y="2788979"/>
              <a:ext cx="1328854" cy="1585134"/>
            </a:xfrm>
            <a:custGeom>
              <a:avLst/>
              <a:gdLst/>
              <a:ahLst/>
              <a:cxnLst>
                <a:cxn ang="0">
                  <a:pos x="299" y="100"/>
                </a:cxn>
                <a:cxn ang="0">
                  <a:pos x="298" y="38"/>
                </a:cxn>
                <a:cxn ang="0">
                  <a:pos x="295" y="21"/>
                </a:cxn>
                <a:cxn ang="0">
                  <a:pos x="277" y="19"/>
                </a:cxn>
                <a:cxn ang="0">
                  <a:pos x="208" y="20"/>
                </a:cxn>
                <a:cxn ang="0">
                  <a:pos x="183" y="20"/>
                </a:cxn>
                <a:cxn ang="0">
                  <a:pos x="151" y="17"/>
                </a:cxn>
                <a:cxn ang="0">
                  <a:pos x="117" y="21"/>
                </a:cxn>
                <a:cxn ang="0">
                  <a:pos x="104" y="21"/>
                </a:cxn>
                <a:cxn ang="0">
                  <a:pos x="72" y="23"/>
                </a:cxn>
                <a:cxn ang="0">
                  <a:pos x="41" y="24"/>
                </a:cxn>
                <a:cxn ang="0">
                  <a:pos x="25" y="24"/>
                </a:cxn>
                <a:cxn ang="0">
                  <a:pos x="13" y="24"/>
                </a:cxn>
                <a:cxn ang="0">
                  <a:pos x="19" y="19"/>
                </a:cxn>
                <a:cxn ang="0">
                  <a:pos x="18" y="51"/>
                </a:cxn>
                <a:cxn ang="0">
                  <a:pos x="18" y="87"/>
                </a:cxn>
                <a:cxn ang="0">
                  <a:pos x="16" y="104"/>
                </a:cxn>
                <a:cxn ang="0">
                  <a:pos x="19" y="116"/>
                </a:cxn>
                <a:cxn ang="0">
                  <a:pos x="18" y="127"/>
                </a:cxn>
                <a:cxn ang="0">
                  <a:pos x="19" y="146"/>
                </a:cxn>
                <a:cxn ang="0">
                  <a:pos x="19" y="193"/>
                </a:cxn>
                <a:cxn ang="0">
                  <a:pos x="20" y="212"/>
                </a:cxn>
                <a:cxn ang="0">
                  <a:pos x="20" y="215"/>
                </a:cxn>
                <a:cxn ang="0">
                  <a:pos x="15" y="208"/>
                </a:cxn>
                <a:cxn ang="0">
                  <a:pos x="61" y="208"/>
                </a:cxn>
                <a:cxn ang="0">
                  <a:pos x="76" y="208"/>
                </a:cxn>
                <a:cxn ang="0">
                  <a:pos x="87" y="209"/>
                </a:cxn>
                <a:cxn ang="0">
                  <a:pos x="99" y="208"/>
                </a:cxn>
                <a:cxn ang="0">
                  <a:pos x="117" y="205"/>
                </a:cxn>
                <a:cxn ang="0">
                  <a:pos x="127" y="208"/>
                </a:cxn>
                <a:cxn ang="0">
                  <a:pos x="140" y="205"/>
                </a:cxn>
                <a:cxn ang="0">
                  <a:pos x="160" y="208"/>
                </a:cxn>
                <a:cxn ang="0">
                  <a:pos x="166" y="208"/>
                </a:cxn>
                <a:cxn ang="0">
                  <a:pos x="173" y="208"/>
                </a:cxn>
                <a:cxn ang="0">
                  <a:pos x="185" y="209"/>
                </a:cxn>
                <a:cxn ang="0">
                  <a:pos x="210" y="211"/>
                </a:cxn>
                <a:cxn ang="0">
                  <a:pos x="227" y="211"/>
                </a:cxn>
                <a:cxn ang="0">
                  <a:pos x="255" y="213"/>
                </a:cxn>
                <a:cxn ang="0">
                  <a:pos x="277" y="214"/>
                </a:cxn>
                <a:cxn ang="0">
                  <a:pos x="262" y="218"/>
                </a:cxn>
                <a:cxn ang="0">
                  <a:pos x="242" y="217"/>
                </a:cxn>
                <a:cxn ang="0">
                  <a:pos x="164" y="218"/>
                </a:cxn>
                <a:cxn ang="0">
                  <a:pos x="115" y="221"/>
                </a:cxn>
                <a:cxn ang="0">
                  <a:pos x="17" y="221"/>
                </a:cxn>
                <a:cxn ang="0">
                  <a:pos x="6" y="215"/>
                </a:cxn>
                <a:cxn ang="0">
                  <a:pos x="6" y="197"/>
                </a:cxn>
                <a:cxn ang="0">
                  <a:pos x="6" y="152"/>
                </a:cxn>
                <a:cxn ang="0">
                  <a:pos x="5" y="45"/>
                </a:cxn>
                <a:cxn ang="0">
                  <a:pos x="6" y="20"/>
                </a:cxn>
                <a:cxn ang="0">
                  <a:pos x="13" y="12"/>
                </a:cxn>
                <a:cxn ang="0">
                  <a:pos x="61" y="14"/>
                </a:cxn>
                <a:cxn ang="0">
                  <a:pos x="277" y="10"/>
                </a:cxn>
                <a:cxn ang="0">
                  <a:pos x="297" y="10"/>
                </a:cxn>
                <a:cxn ang="0">
                  <a:pos x="306" y="20"/>
                </a:cxn>
                <a:cxn ang="0">
                  <a:pos x="306" y="144"/>
                </a:cxn>
              </a:cxnLst>
              <a:rect l="0" t="0" r="r" b="b"/>
              <a:pathLst>
                <a:path w="309" h="223">
                  <a:moveTo>
                    <a:pt x="299" y="193"/>
                  </a:moveTo>
                  <a:cubicBezTo>
                    <a:pt x="295" y="182"/>
                    <a:pt x="299" y="167"/>
                    <a:pt x="296" y="155"/>
                  </a:cubicBezTo>
                  <a:cubicBezTo>
                    <a:pt x="296" y="154"/>
                    <a:pt x="299" y="156"/>
                    <a:pt x="298" y="152"/>
                  </a:cubicBezTo>
                  <a:cubicBezTo>
                    <a:pt x="295" y="141"/>
                    <a:pt x="297" y="122"/>
                    <a:pt x="299" y="108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6"/>
                    <a:pt x="298" y="103"/>
                    <a:pt x="298" y="100"/>
                  </a:cubicBezTo>
                  <a:cubicBezTo>
                    <a:pt x="299" y="100"/>
                    <a:pt x="299" y="101"/>
                    <a:pt x="299" y="100"/>
                  </a:cubicBezTo>
                  <a:cubicBezTo>
                    <a:pt x="298" y="99"/>
                    <a:pt x="299" y="95"/>
                    <a:pt x="298" y="93"/>
                  </a:cubicBezTo>
                  <a:cubicBezTo>
                    <a:pt x="299" y="92"/>
                    <a:pt x="299" y="92"/>
                    <a:pt x="300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296" y="85"/>
                    <a:pt x="299" y="78"/>
                    <a:pt x="297" y="72"/>
                  </a:cubicBezTo>
                  <a:cubicBezTo>
                    <a:pt x="298" y="72"/>
                    <a:pt x="298" y="73"/>
                    <a:pt x="298" y="72"/>
                  </a:cubicBezTo>
                  <a:cubicBezTo>
                    <a:pt x="296" y="62"/>
                    <a:pt x="297" y="49"/>
                    <a:pt x="296" y="38"/>
                  </a:cubicBezTo>
                  <a:cubicBezTo>
                    <a:pt x="296" y="39"/>
                    <a:pt x="297" y="39"/>
                    <a:pt x="298" y="38"/>
                  </a:cubicBezTo>
                  <a:cubicBezTo>
                    <a:pt x="296" y="38"/>
                    <a:pt x="296" y="34"/>
                    <a:pt x="296" y="31"/>
                  </a:cubicBezTo>
                  <a:cubicBezTo>
                    <a:pt x="297" y="30"/>
                    <a:pt x="294" y="26"/>
                    <a:pt x="295" y="23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295" y="22"/>
                    <a:pt x="295" y="21"/>
                    <a:pt x="295" y="20"/>
                  </a:cubicBezTo>
                  <a:cubicBezTo>
                    <a:pt x="295" y="19"/>
                    <a:pt x="295" y="19"/>
                    <a:pt x="295" y="19"/>
                  </a:cubicBezTo>
                  <a:cubicBezTo>
                    <a:pt x="299" y="22"/>
                    <a:pt x="296" y="20"/>
                    <a:pt x="296" y="21"/>
                  </a:cubicBezTo>
                  <a:cubicBezTo>
                    <a:pt x="296" y="21"/>
                    <a:pt x="295" y="21"/>
                    <a:pt x="295" y="21"/>
                  </a:cubicBezTo>
                  <a:cubicBezTo>
                    <a:pt x="293" y="20"/>
                    <a:pt x="293" y="20"/>
                    <a:pt x="293" y="20"/>
                  </a:cubicBezTo>
                  <a:cubicBezTo>
                    <a:pt x="292" y="22"/>
                    <a:pt x="289" y="19"/>
                    <a:pt x="287" y="20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1"/>
                    <a:pt x="284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78" y="21"/>
                    <a:pt x="275" y="20"/>
                    <a:pt x="275" y="21"/>
                  </a:cubicBezTo>
                  <a:cubicBezTo>
                    <a:pt x="274" y="20"/>
                    <a:pt x="280" y="21"/>
                    <a:pt x="277" y="19"/>
                  </a:cubicBezTo>
                  <a:cubicBezTo>
                    <a:pt x="263" y="20"/>
                    <a:pt x="247" y="20"/>
                    <a:pt x="233" y="20"/>
                  </a:cubicBezTo>
                  <a:cubicBezTo>
                    <a:pt x="231" y="19"/>
                    <a:pt x="230" y="19"/>
                    <a:pt x="230" y="19"/>
                  </a:cubicBezTo>
                  <a:cubicBezTo>
                    <a:pt x="228" y="19"/>
                    <a:pt x="224" y="19"/>
                    <a:pt x="223" y="20"/>
                  </a:cubicBezTo>
                  <a:cubicBezTo>
                    <a:pt x="223" y="20"/>
                    <a:pt x="222" y="19"/>
                    <a:pt x="221" y="19"/>
                  </a:cubicBezTo>
                  <a:cubicBezTo>
                    <a:pt x="218" y="18"/>
                    <a:pt x="218" y="21"/>
                    <a:pt x="215" y="20"/>
                  </a:cubicBezTo>
                  <a:cubicBezTo>
                    <a:pt x="216" y="19"/>
                    <a:pt x="217" y="19"/>
                    <a:pt x="216" y="18"/>
                  </a:cubicBezTo>
                  <a:cubicBezTo>
                    <a:pt x="214" y="20"/>
                    <a:pt x="211" y="19"/>
                    <a:pt x="208" y="20"/>
                  </a:cubicBezTo>
                  <a:cubicBezTo>
                    <a:pt x="208" y="20"/>
                    <a:pt x="209" y="19"/>
                    <a:pt x="209" y="19"/>
                  </a:cubicBezTo>
                  <a:cubicBezTo>
                    <a:pt x="205" y="20"/>
                    <a:pt x="203" y="19"/>
                    <a:pt x="200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196" y="17"/>
                    <a:pt x="200" y="20"/>
                    <a:pt x="196" y="20"/>
                  </a:cubicBezTo>
                  <a:cubicBezTo>
                    <a:pt x="197" y="20"/>
                    <a:pt x="196" y="19"/>
                    <a:pt x="196" y="19"/>
                  </a:cubicBezTo>
                  <a:cubicBezTo>
                    <a:pt x="193" y="20"/>
                    <a:pt x="187" y="20"/>
                    <a:pt x="183" y="20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79" y="20"/>
                    <a:pt x="175" y="20"/>
                    <a:pt x="171" y="20"/>
                  </a:cubicBezTo>
                  <a:cubicBezTo>
                    <a:pt x="169" y="20"/>
                    <a:pt x="171" y="18"/>
                    <a:pt x="167" y="19"/>
                  </a:cubicBezTo>
                  <a:cubicBezTo>
                    <a:pt x="167" y="20"/>
                    <a:pt x="160" y="19"/>
                    <a:pt x="162" y="21"/>
                  </a:cubicBezTo>
                  <a:cubicBezTo>
                    <a:pt x="159" y="21"/>
                    <a:pt x="153" y="20"/>
                    <a:pt x="150" y="21"/>
                  </a:cubicBezTo>
                  <a:cubicBezTo>
                    <a:pt x="152" y="20"/>
                    <a:pt x="149" y="19"/>
                    <a:pt x="152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7"/>
                    <a:pt x="152" y="18"/>
                    <a:pt x="151" y="17"/>
                  </a:cubicBezTo>
                  <a:cubicBezTo>
                    <a:pt x="150" y="17"/>
                    <a:pt x="145" y="18"/>
                    <a:pt x="144" y="17"/>
                  </a:cubicBezTo>
                  <a:cubicBezTo>
                    <a:pt x="141" y="19"/>
                    <a:pt x="138" y="21"/>
                    <a:pt x="134" y="21"/>
                  </a:cubicBezTo>
                  <a:cubicBezTo>
                    <a:pt x="136" y="20"/>
                    <a:pt x="133" y="19"/>
                    <a:pt x="134" y="19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6" y="22"/>
                    <a:pt x="128" y="21"/>
                    <a:pt x="125" y="21"/>
                  </a:cubicBezTo>
                  <a:cubicBezTo>
                    <a:pt x="125" y="21"/>
                    <a:pt x="124" y="22"/>
                    <a:pt x="124" y="22"/>
                  </a:cubicBezTo>
                  <a:cubicBezTo>
                    <a:pt x="123" y="22"/>
                    <a:pt x="118" y="23"/>
                    <a:pt x="117" y="21"/>
                  </a:cubicBezTo>
                  <a:cubicBezTo>
                    <a:pt x="116" y="20"/>
                    <a:pt x="119" y="20"/>
                    <a:pt x="118" y="20"/>
                  </a:cubicBezTo>
                  <a:cubicBezTo>
                    <a:pt x="115" y="20"/>
                    <a:pt x="115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07" y="21"/>
                    <a:pt x="109" y="22"/>
                  </a:cubicBezTo>
                  <a:cubicBezTo>
                    <a:pt x="110" y="22"/>
                    <a:pt x="108" y="21"/>
                    <a:pt x="110" y="21"/>
                  </a:cubicBezTo>
                  <a:cubicBezTo>
                    <a:pt x="109" y="22"/>
                    <a:pt x="105" y="23"/>
                    <a:pt x="103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0" y="23"/>
                    <a:pt x="96" y="23"/>
                    <a:pt x="92" y="24"/>
                  </a:cubicBezTo>
                  <a:cubicBezTo>
                    <a:pt x="92" y="25"/>
                    <a:pt x="94" y="22"/>
                    <a:pt x="94" y="23"/>
                  </a:cubicBezTo>
                  <a:cubicBezTo>
                    <a:pt x="89" y="22"/>
                    <a:pt x="83" y="24"/>
                    <a:pt x="79" y="23"/>
                  </a:cubicBezTo>
                  <a:cubicBezTo>
                    <a:pt x="79" y="23"/>
                    <a:pt x="79" y="24"/>
                    <a:pt x="79" y="24"/>
                  </a:cubicBezTo>
                  <a:cubicBezTo>
                    <a:pt x="76" y="24"/>
                    <a:pt x="77" y="22"/>
                    <a:pt x="75" y="23"/>
                  </a:cubicBezTo>
                  <a:cubicBezTo>
                    <a:pt x="75" y="22"/>
                    <a:pt x="73" y="23"/>
                    <a:pt x="71" y="23"/>
                  </a:cubicBezTo>
                  <a:cubicBezTo>
                    <a:pt x="70" y="24"/>
                    <a:pt x="71" y="23"/>
                    <a:pt x="72" y="23"/>
                  </a:cubicBezTo>
                  <a:cubicBezTo>
                    <a:pt x="70" y="23"/>
                    <a:pt x="60" y="25"/>
                    <a:pt x="54" y="24"/>
                  </a:cubicBezTo>
                  <a:cubicBezTo>
                    <a:pt x="55" y="24"/>
                    <a:pt x="51" y="25"/>
                    <a:pt x="50" y="25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3"/>
                    <a:pt x="46" y="24"/>
                    <a:pt x="46" y="23"/>
                  </a:cubicBezTo>
                  <a:cubicBezTo>
                    <a:pt x="43" y="25"/>
                    <a:pt x="56" y="22"/>
                    <a:pt x="53" y="23"/>
                  </a:cubicBezTo>
                  <a:cubicBezTo>
                    <a:pt x="52" y="22"/>
                    <a:pt x="47" y="25"/>
                    <a:pt x="48" y="23"/>
                  </a:cubicBezTo>
                  <a:cubicBezTo>
                    <a:pt x="46" y="23"/>
                    <a:pt x="43" y="25"/>
                    <a:pt x="41" y="24"/>
                  </a:cubicBezTo>
                  <a:cubicBezTo>
                    <a:pt x="41" y="24"/>
                    <a:pt x="43" y="22"/>
                    <a:pt x="41" y="22"/>
                  </a:cubicBezTo>
                  <a:cubicBezTo>
                    <a:pt x="37" y="22"/>
                    <a:pt x="40" y="23"/>
                    <a:pt x="37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2" y="23"/>
                    <a:pt x="33" y="25"/>
                  </a:cubicBezTo>
                  <a:cubicBezTo>
                    <a:pt x="33" y="24"/>
                    <a:pt x="28" y="25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6"/>
                    <a:pt x="20" y="23"/>
                    <a:pt x="1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2"/>
                    <a:pt x="7" y="3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21"/>
                    <a:pt x="18" y="23"/>
                    <a:pt x="18" y="23"/>
                  </a:cubicBezTo>
                  <a:cubicBezTo>
                    <a:pt x="18" y="26"/>
                    <a:pt x="19" y="28"/>
                    <a:pt x="19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7" y="31"/>
                    <a:pt x="18" y="32"/>
                    <a:pt x="18" y="34"/>
                  </a:cubicBezTo>
                  <a:cubicBezTo>
                    <a:pt x="18" y="33"/>
                    <a:pt x="17" y="37"/>
                    <a:pt x="16" y="39"/>
                  </a:cubicBezTo>
                  <a:cubicBezTo>
                    <a:pt x="17" y="42"/>
                    <a:pt x="18" y="41"/>
                    <a:pt x="19" y="41"/>
                  </a:cubicBezTo>
                  <a:cubicBezTo>
                    <a:pt x="16" y="43"/>
                    <a:pt x="20" y="48"/>
                    <a:pt x="18" y="51"/>
                  </a:cubicBezTo>
                  <a:cubicBezTo>
                    <a:pt x="18" y="50"/>
                    <a:pt x="17" y="47"/>
                    <a:pt x="16" y="50"/>
                  </a:cubicBezTo>
                  <a:cubicBezTo>
                    <a:pt x="14" y="52"/>
                    <a:pt x="18" y="54"/>
                    <a:pt x="17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9"/>
                    <a:pt x="20" y="63"/>
                    <a:pt x="18" y="62"/>
                  </a:cubicBezTo>
                  <a:cubicBezTo>
                    <a:pt x="19" y="63"/>
                    <a:pt x="17" y="67"/>
                    <a:pt x="19" y="66"/>
                  </a:cubicBezTo>
                  <a:cubicBezTo>
                    <a:pt x="18" y="72"/>
                    <a:pt x="20" y="81"/>
                    <a:pt x="17" y="85"/>
                  </a:cubicBezTo>
                  <a:cubicBezTo>
                    <a:pt x="17" y="86"/>
                    <a:pt x="17" y="88"/>
                    <a:pt x="18" y="87"/>
                  </a:cubicBezTo>
                  <a:cubicBezTo>
                    <a:pt x="19" y="86"/>
                    <a:pt x="17" y="85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8" y="88"/>
                    <a:pt x="18" y="89"/>
                    <a:pt x="17" y="87"/>
                  </a:cubicBezTo>
                  <a:cubicBezTo>
                    <a:pt x="16" y="92"/>
                    <a:pt x="20" y="92"/>
                    <a:pt x="19" y="97"/>
                  </a:cubicBezTo>
                  <a:cubicBezTo>
                    <a:pt x="18" y="97"/>
                    <a:pt x="18" y="97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5"/>
                    <a:pt x="18" y="104"/>
                    <a:pt x="16" y="104"/>
                  </a:cubicBezTo>
                  <a:cubicBezTo>
                    <a:pt x="17" y="106"/>
                    <a:pt x="17" y="108"/>
                    <a:pt x="17" y="109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0"/>
                    <a:pt x="17" y="113"/>
                    <a:pt x="17" y="114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6" y="113"/>
                    <a:pt x="16" y="115"/>
                    <a:pt x="17" y="116"/>
                  </a:cubicBezTo>
                  <a:cubicBezTo>
                    <a:pt x="17" y="116"/>
                    <a:pt x="18" y="114"/>
                    <a:pt x="18" y="113"/>
                  </a:cubicBezTo>
                  <a:cubicBezTo>
                    <a:pt x="18" y="114"/>
                    <a:pt x="18" y="115"/>
                    <a:pt x="19" y="116"/>
                  </a:cubicBezTo>
                  <a:cubicBezTo>
                    <a:pt x="18" y="116"/>
                    <a:pt x="18" y="120"/>
                    <a:pt x="18" y="121"/>
                  </a:cubicBezTo>
                  <a:cubicBezTo>
                    <a:pt x="18" y="123"/>
                    <a:pt x="19" y="123"/>
                    <a:pt x="19" y="123"/>
                  </a:cubicBezTo>
                  <a:cubicBezTo>
                    <a:pt x="18" y="123"/>
                    <a:pt x="19" y="126"/>
                    <a:pt x="18" y="125"/>
                  </a:cubicBezTo>
                  <a:cubicBezTo>
                    <a:pt x="18" y="124"/>
                    <a:pt x="19" y="124"/>
                    <a:pt x="18" y="123"/>
                  </a:cubicBezTo>
                  <a:cubicBezTo>
                    <a:pt x="18" y="124"/>
                    <a:pt x="17" y="124"/>
                    <a:pt x="17" y="126"/>
                  </a:cubicBezTo>
                  <a:cubicBezTo>
                    <a:pt x="18" y="128"/>
                    <a:pt x="20" y="125"/>
                    <a:pt x="19" y="129"/>
                  </a:cubicBezTo>
                  <a:cubicBezTo>
                    <a:pt x="19" y="128"/>
                    <a:pt x="18" y="128"/>
                    <a:pt x="18" y="127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31"/>
                    <a:pt x="18" y="130"/>
                    <a:pt x="18" y="131"/>
                  </a:cubicBezTo>
                  <a:cubicBezTo>
                    <a:pt x="19" y="132"/>
                    <a:pt x="18" y="135"/>
                    <a:pt x="19" y="136"/>
                  </a:cubicBezTo>
                  <a:cubicBezTo>
                    <a:pt x="19" y="138"/>
                    <a:pt x="19" y="139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5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7"/>
                    <a:pt x="19" y="150"/>
                    <a:pt x="19" y="151"/>
                  </a:cubicBezTo>
                  <a:cubicBezTo>
                    <a:pt x="18" y="153"/>
                    <a:pt x="15" y="152"/>
                    <a:pt x="17" y="155"/>
                  </a:cubicBezTo>
                  <a:cubicBezTo>
                    <a:pt x="17" y="157"/>
                    <a:pt x="19" y="159"/>
                    <a:pt x="19" y="158"/>
                  </a:cubicBezTo>
                  <a:cubicBezTo>
                    <a:pt x="19" y="162"/>
                    <a:pt x="20" y="167"/>
                    <a:pt x="19" y="172"/>
                  </a:cubicBezTo>
                  <a:cubicBezTo>
                    <a:pt x="19" y="172"/>
                    <a:pt x="19" y="172"/>
                    <a:pt x="20" y="173"/>
                  </a:cubicBezTo>
                  <a:cubicBezTo>
                    <a:pt x="19" y="180"/>
                    <a:pt x="21" y="188"/>
                    <a:pt x="19" y="193"/>
                  </a:cubicBezTo>
                  <a:cubicBezTo>
                    <a:pt x="18" y="191"/>
                    <a:pt x="18" y="193"/>
                    <a:pt x="17" y="193"/>
                  </a:cubicBezTo>
                  <a:cubicBezTo>
                    <a:pt x="18" y="194"/>
                    <a:pt x="16" y="195"/>
                    <a:pt x="18" y="195"/>
                  </a:cubicBezTo>
                  <a:cubicBezTo>
                    <a:pt x="19" y="195"/>
                    <a:pt x="19" y="195"/>
                    <a:pt x="20" y="193"/>
                  </a:cubicBezTo>
                  <a:cubicBezTo>
                    <a:pt x="20" y="198"/>
                    <a:pt x="20" y="204"/>
                    <a:pt x="19" y="206"/>
                  </a:cubicBezTo>
                  <a:cubicBezTo>
                    <a:pt x="20" y="205"/>
                    <a:pt x="20" y="206"/>
                    <a:pt x="20" y="207"/>
                  </a:cubicBezTo>
                  <a:cubicBezTo>
                    <a:pt x="19" y="206"/>
                    <a:pt x="18" y="209"/>
                    <a:pt x="19" y="211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7" y="221"/>
                    <a:pt x="11" y="206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5" y="208"/>
                    <a:pt x="15" y="209"/>
                    <a:pt x="15" y="209"/>
                  </a:cubicBezTo>
                  <a:cubicBezTo>
                    <a:pt x="18" y="208"/>
                    <a:pt x="21" y="207"/>
                    <a:pt x="23" y="208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27" y="209"/>
                    <a:pt x="28" y="208"/>
                    <a:pt x="26" y="208"/>
                  </a:cubicBezTo>
                  <a:cubicBezTo>
                    <a:pt x="31" y="208"/>
                    <a:pt x="34" y="209"/>
                    <a:pt x="35" y="210"/>
                  </a:cubicBezTo>
                  <a:cubicBezTo>
                    <a:pt x="42" y="207"/>
                    <a:pt x="53" y="207"/>
                    <a:pt x="62" y="207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4" y="208"/>
                    <a:pt x="63" y="206"/>
                    <a:pt x="64" y="207"/>
                  </a:cubicBezTo>
                  <a:cubicBezTo>
                    <a:pt x="64" y="208"/>
                    <a:pt x="66" y="208"/>
                    <a:pt x="64" y="209"/>
                  </a:cubicBezTo>
                  <a:cubicBezTo>
                    <a:pt x="68" y="210"/>
                    <a:pt x="69" y="208"/>
                    <a:pt x="71" y="208"/>
                  </a:cubicBezTo>
                  <a:cubicBezTo>
                    <a:pt x="71" y="207"/>
                    <a:pt x="69" y="208"/>
                    <a:pt x="69" y="207"/>
                  </a:cubicBezTo>
                  <a:cubicBezTo>
                    <a:pt x="70" y="207"/>
                    <a:pt x="74" y="208"/>
                    <a:pt x="74" y="206"/>
                  </a:cubicBezTo>
                  <a:cubicBezTo>
                    <a:pt x="75" y="207"/>
                    <a:pt x="75" y="208"/>
                    <a:pt x="74" y="209"/>
                  </a:cubicBezTo>
                  <a:cubicBezTo>
                    <a:pt x="76" y="208"/>
                    <a:pt x="76" y="208"/>
                    <a:pt x="76" y="208"/>
                  </a:cubicBezTo>
                  <a:cubicBezTo>
                    <a:pt x="79" y="209"/>
                    <a:pt x="71" y="211"/>
                    <a:pt x="73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7" y="214"/>
                    <a:pt x="70" y="214"/>
                    <a:pt x="75" y="215"/>
                  </a:cubicBezTo>
                  <a:cubicBezTo>
                    <a:pt x="77" y="214"/>
                    <a:pt x="79" y="212"/>
                    <a:pt x="77" y="211"/>
                  </a:cubicBezTo>
                  <a:cubicBezTo>
                    <a:pt x="81" y="211"/>
                    <a:pt x="79" y="208"/>
                    <a:pt x="83" y="208"/>
                  </a:cubicBezTo>
                  <a:cubicBezTo>
                    <a:pt x="85" y="209"/>
                    <a:pt x="80" y="208"/>
                    <a:pt x="81" y="210"/>
                  </a:cubicBezTo>
                  <a:cubicBezTo>
                    <a:pt x="83" y="211"/>
                    <a:pt x="85" y="209"/>
                    <a:pt x="87" y="209"/>
                  </a:cubicBezTo>
                  <a:cubicBezTo>
                    <a:pt x="85" y="209"/>
                    <a:pt x="86" y="207"/>
                    <a:pt x="88" y="207"/>
                  </a:cubicBezTo>
                  <a:cubicBezTo>
                    <a:pt x="90" y="208"/>
                    <a:pt x="86" y="208"/>
                    <a:pt x="90" y="209"/>
                  </a:cubicBezTo>
                  <a:cubicBezTo>
                    <a:pt x="90" y="208"/>
                    <a:pt x="93" y="207"/>
                    <a:pt x="91" y="207"/>
                  </a:cubicBezTo>
                  <a:cubicBezTo>
                    <a:pt x="92" y="205"/>
                    <a:pt x="94" y="207"/>
                    <a:pt x="96" y="206"/>
                  </a:cubicBezTo>
                  <a:cubicBezTo>
                    <a:pt x="97" y="207"/>
                    <a:pt x="92" y="209"/>
                    <a:pt x="96" y="209"/>
                  </a:cubicBezTo>
                  <a:cubicBezTo>
                    <a:pt x="95" y="208"/>
                    <a:pt x="100" y="208"/>
                    <a:pt x="99" y="206"/>
                  </a:cubicBezTo>
                  <a:cubicBezTo>
                    <a:pt x="100" y="206"/>
                    <a:pt x="100" y="207"/>
                    <a:pt x="99" y="208"/>
                  </a:cubicBezTo>
                  <a:cubicBezTo>
                    <a:pt x="101" y="209"/>
                    <a:pt x="104" y="206"/>
                    <a:pt x="105" y="208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6" y="207"/>
                    <a:pt x="107" y="208"/>
                    <a:pt x="108" y="208"/>
                  </a:cubicBezTo>
                  <a:cubicBezTo>
                    <a:pt x="110" y="208"/>
                    <a:pt x="114" y="206"/>
                    <a:pt x="113" y="208"/>
                  </a:cubicBezTo>
                  <a:cubicBezTo>
                    <a:pt x="114" y="208"/>
                    <a:pt x="118" y="208"/>
                    <a:pt x="117" y="207"/>
                  </a:cubicBezTo>
                  <a:cubicBezTo>
                    <a:pt x="114" y="206"/>
                    <a:pt x="114" y="208"/>
                    <a:pt x="112" y="206"/>
                  </a:cubicBezTo>
                  <a:cubicBezTo>
                    <a:pt x="114" y="208"/>
                    <a:pt x="116" y="206"/>
                    <a:pt x="117" y="205"/>
                  </a:cubicBezTo>
                  <a:cubicBezTo>
                    <a:pt x="118" y="206"/>
                    <a:pt x="118" y="206"/>
                    <a:pt x="118" y="206"/>
                  </a:cubicBezTo>
                  <a:cubicBezTo>
                    <a:pt x="118" y="206"/>
                    <a:pt x="120" y="206"/>
                    <a:pt x="121" y="205"/>
                  </a:cubicBezTo>
                  <a:cubicBezTo>
                    <a:pt x="120" y="206"/>
                    <a:pt x="121" y="206"/>
                    <a:pt x="121" y="206"/>
                  </a:cubicBezTo>
                  <a:cubicBezTo>
                    <a:pt x="122" y="205"/>
                    <a:pt x="122" y="205"/>
                    <a:pt x="122" y="205"/>
                  </a:cubicBezTo>
                  <a:cubicBezTo>
                    <a:pt x="126" y="205"/>
                    <a:pt x="123" y="207"/>
                    <a:pt x="127" y="207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6" y="209"/>
                    <a:pt x="127" y="208"/>
                  </a:cubicBezTo>
                  <a:cubicBezTo>
                    <a:pt x="128" y="207"/>
                    <a:pt x="129" y="206"/>
                    <a:pt x="130" y="205"/>
                  </a:cubicBezTo>
                  <a:cubicBezTo>
                    <a:pt x="132" y="205"/>
                    <a:pt x="131" y="206"/>
                    <a:pt x="132" y="205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30" y="207"/>
                    <a:pt x="132" y="208"/>
                    <a:pt x="134" y="208"/>
                  </a:cubicBezTo>
                  <a:cubicBezTo>
                    <a:pt x="136" y="208"/>
                    <a:pt x="138" y="206"/>
                    <a:pt x="136" y="206"/>
                  </a:cubicBezTo>
                  <a:cubicBezTo>
                    <a:pt x="137" y="206"/>
                    <a:pt x="139" y="206"/>
                    <a:pt x="138" y="207"/>
                  </a:cubicBezTo>
                  <a:cubicBezTo>
                    <a:pt x="141" y="207"/>
                    <a:pt x="138" y="206"/>
                    <a:pt x="140" y="205"/>
                  </a:cubicBezTo>
                  <a:cubicBezTo>
                    <a:pt x="141" y="206"/>
                    <a:pt x="144" y="207"/>
                    <a:pt x="146" y="208"/>
                  </a:cubicBezTo>
                  <a:cubicBezTo>
                    <a:pt x="144" y="210"/>
                    <a:pt x="144" y="210"/>
                    <a:pt x="144" y="210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3" y="211"/>
                    <a:pt x="147" y="211"/>
                    <a:pt x="145" y="212"/>
                  </a:cubicBezTo>
                  <a:cubicBezTo>
                    <a:pt x="146" y="213"/>
                    <a:pt x="148" y="212"/>
                    <a:pt x="149" y="212"/>
                  </a:cubicBezTo>
                  <a:cubicBezTo>
                    <a:pt x="146" y="209"/>
                    <a:pt x="153" y="209"/>
                    <a:pt x="152" y="206"/>
                  </a:cubicBezTo>
                  <a:cubicBezTo>
                    <a:pt x="157" y="206"/>
                    <a:pt x="155" y="212"/>
                    <a:pt x="160" y="208"/>
                  </a:cubicBezTo>
                  <a:cubicBezTo>
                    <a:pt x="159" y="208"/>
                    <a:pt x="162" y="206"/>
                    <a:pt x="159" y="207"/>
                  </a:cubicBezTo>
                  <a:cubicBezTo>
                    <a:pt x="162" y="207"/>
                    <a:pt x="161" y="205"/>
                    <a:pt x="164" y="205"/>
                  </a:cubicBezTo>
                  <a:cubicBezTo>
                    <a:pt x="162" y="206"/>
                    <a:pt x="167" y="208"/>
                    <a:pt x="163" y="209"/>
                  </a:cubicBezTo>
                  <a:cubicBezTo>
                    <a:pt x="163" y="208"/>
                    <a:pt x="161" y="208"/>
                    <a:pt x="160" y="209"/>
                  </a:cubicBezTo>
                  <a:cubicBezTo>
                    <a:pt x="162" y="209"/>
                    <a:pt x="160" y="211"/>
                    <a:pt x="163" y="211"/>
                  </a:cubicBezTo>
                  <a:cubicBezTo>
                    <a:pt x="165" y="210"/>
                    <a:pt x="168" y="210"/>
                    <a:pt x="167" y="209"/>
                  </a:cubicBezTo>
                  <a:cubicBezTo>
                    <a:pt x="167" y="208"/>
                    <a:pt x="165" y="209"/>
                    <a:pt x="166" y="208"/>
                  </a:cubicBezTo>
                  <a:cubicBezTo>
                    <a:pt x="169" y="208"/>
                    <a:pt x="170" y="210"/>
                    <a:pt x="172" y="207"/>
                  </a:cubicBezTo>
                  <a:cubicBezTo>
                    <a:pt x="169" y="208"/>
                    <a:pt x="169" y="206"/>
                    <a:pt x="169" y="206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171" y="206"/>
                    <a:pt x="171" y="206"/>
                    <a:pt x="171" y="206"/>
                  </a:cubicBezTo>
                  <a:cubicBezTo>
                    <a:pt x="175" y="206"/>
                    <a:pt x="172" y="204"/>
                    <a:pt x="176" y="205"/>
                  </a:cubicBezTo>
                  <a:cubicBezTo>
                    <a:pt x="178" y="206"/>
                    <a:pt x="178" y="206"/>
                    <a:pt x="178" y="206"/>
                  </a:cubicBezTo>
                  <a:cubicBezTo>
                    <a:pt x="177" y="208"/>
                    <a:pt x="172" y="206"/>
                    <a:pt x="173" y="208"/>
                  </a:cubicBezTo>
                  <a:cubicBezTo>
                    <a:pt x="176" y="208"/>
                    <a:pt x="177" y="207"/>
                    <a:pt x="179" y="207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8" y="208"/>
                    <a:pt x="179" y="211"/>
                    <a:pt x="183" y="209"/>
                  </a:cubicBezTo>
                  <a:cubicBezTo>
                    <a:pt x="185" y="208"/>
                    <a:pt x="184" y="208"/>
                    <a:pt x="184" y="207"/>
                  </a:cubicBezTo>
                  <a:cubicBezTo>
                    <a:pt x="188" y="207"/>
                    <a:pt x="190" y="206"/>
                    <a:pt x="193" y="206"/>
                  </a:cubicBezTo>
                  <a:cubicBezTo>
                    <a:pt x="192" y="208"/>
                    <a:pt x="198" y="206"/>
                    <a:pt x="194" y="208"/>
                  </a:cubicBezTo>
                  <a:cubicBezTo>
                    <a:pt x="193" y="207"/>
                    <a:pt x="187" y="207"/>
                    <a:pt x="185" y="209"/>
                  </a:cubicBezTo>
                  <a:cubicBezTo>
                    <a:pt x="187" y="211"/>
                    <a:pt x="181" y="208"/>
                    <a:pt x="181" y="210"/>
                  </a:cubicBezTo>
                  <a:cubicBezTo>
                    <a:pt x="184" y="210"/>
                    <a:pt x="184" y="212"/>
                    <a:pt x="184" y="214"/>
                  </a:cubicBezTo>
                  <a:cubicBezTo>
                    <a:pt x="185" y="214"/>
                    <a:pt x="186" y="213"/>
                    <a:pt x="187" y="213"/>
                  </a:cubicBezTo>
                  <a:cubicBezTo>
                    <a:pt x="187" y="212"/>
                    <a:pt x="186" y="212"/>
                    <a:pt x="186" y="211"/>
                  </a:cubicBezTo>
                  <a:cubicBezTo>
                    <a:pt x="190" y="211"/>
                    <a:pt x="194" y="210"/>
                    <a:pt x="196" y="209"/>
                  </a:cubicBezTo>
                  <a:cubicBezTo>
                    <a:pt x="197" y="210"/>
                    <a:pt x="197" y="211"/>
                    <a:pt x="195" y="211"/>
                  </a:cubicBezTo>
                  <a:cubicBezTo>
                    <a:pt x="200" y="211"/>
                    <a:pt x="205" y="211"/>
                    <a:pt x="210" y="211"/>
                  </a:cubicBezTo>
                  <a:cubicBezTo>
                    <a:pt x="207" y="209"/>
                    <a:pt x="215" y="211"/>
                    <a:pt x="213" y="209"/>
                  </a:cubicBezTo>
                  <a:cubicBezTo>
                    <a:pt x="210" y="209"/>
                    <a:pt x="208" y="207"/>
                    <a:pt x="210" y="207"/>
                  </a:cubicBezTo>
                  <a:cubicBezTo>
                    <a:pt x="211" y="207"/>
                    <a:pt x="210" y="207"/>
                    <a:pt x="210" y="208"/>
                  </a:cubicBezTo>
                  <a:cubicBezTo>
                    <a:pt x="212" y="207"/>
                    <a:pt x="213" y="209"/>
                    <a:pt x="215" y="208"/>
                  </a:cubicBezTo>
                  <a:cubicBezTo>
                    <a:pt x="211" y="208"/>
                    <a:pt x="214" y="210"/>
                    <a:pt x="213" y="212"/>
                  </a:cubicBezTo>
                  <a:cubicBezTo>
                    <a:pt x="217" y="211"/>
                    <a:pt x="213" y="213"/>
                    <a:pt x="216" y="213"/>
                  </a:cubicBezTo>
                  <a:cubicBezTo>
                    <a:pt x="219" y="212"/>
                    <a:pt x="223" y="211"/>
                    <a:pt x="227" y="211"/>
                  </a:cubicBezTo>
                  <a:cubicBezTo>
                    <a:pt x="231" y="212"/>
                    <a:pt x="238" y="211"/>
                    <a:pt x="242" y="211"/>
                  </a:cubicBezTo>
                  <a:cubicBezTo>
                    <a:pt x="244" y="212"/>
                    <a:pt x="242" y="213"/>
                    <a:pt x="244" y="214"/>
                  </a:cubicBezTo>
                  <a:cubicBezTo>
                    <a:pt x="247" y="214"/>
                    <a:pt x="243" y="212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7" y="212"/>
                    <a:pt x="253" y="214"/>
                    <a:pt x="254" y="212"/>
                  </a:cubicBezTo>
                  <a:cubicBezTo>
                    <a:pt x="253" y="213"/>
                    <a:pt x="253" y="213"/>
                    <a:pt x="253" y="213"/>
                  </a:cubicBezTo>
                  <a:cubicBezTo>
                    <a:pt x="254" y="214"/>
                    <a:pt x="254" y="213"/>
                    <a:pt x="255" y="213"/>
                  </a:cubicBezTo>
                  <a:cubicBezTo>
                    <a:pt x="255" y="214"/>
                    <a:pt x="256" y="214"/>
                    <a:pt x="255" y="215"/>
                  </a:cubicBezTo>
                  <a:cubicBezTo>
                    <a:pt x="257" y="216"/>
                    <a:pt x="260" y="214"/>
                    <a:pt x="262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5" y="212"/>
                    <a:pt x="268" y="213"/>
                    <a:pt x="272" y="213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4" y="214"/>
                    <a:pt x="276" y="215"/>
                    <a:pt x="277" y="214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69" y="216"/>
                    <a:pt x="273" y="216"/>
                    <a:pt x="272" y="215"/>
                  </a:cubicBezTo>
                  <a:cubicBezTo>
                    <a:pt x="271" y="214"/>
                    <a:pt x="267" y="214"/>
                    <a:pt x="266" y="215"/>
                  </a:cubicBezTo>
                  <a:cubicBezTo>
                    <a:pt x="268" y="215"/>
                    <a:pt x="268" y="215"/>
                    <a:pt x="269" y="214"/>
                  </a:cubicBezTo>
                  <a:cubicBezTo>
                    <a:pt x="269" y="216"/>
                    <a:pt x="267" y="216"/>
                    <a:pt x="266" y="217"/>
                  </a:cubicBezTo>
                  <a:cubicBezTo>
                    <a:pt x="267" y="217"/>
                    <a:pt x="268" y="217"/>
                    <a:pt x="268" y="217"/>
                  </a:cubicBezTo>
                  <a:cubicBezTo>
                    <a:pt x="267" y="218"/>
                    <a:pt x="265" y="218"/>
                    <a:pt x="262" y="218"/>
                  </a:cubicBezTo>
                  <a:cubicBezTo>
                    <a:pt x="264" y="217"/>
                    <a:pt x="261" y="217"/>
                    <a:pt x="262" y="216"/>
                  </a:cubicBezTo>
                  <a:cubicBezTo>
                    <a:pt x="262" y="218"/>
                    <a:pt x="259" y="218"/>
                    <a:pt x="256" y="218"/>
                  </a:cubicBezTo>
                  <a:cubicBezTo>
                    <a:pt x="254" y="216"/>
                    <a:pt x="250" y="219"/>
                    <a:pt x="247" y="218"/>
                  </a:cubicBezTo>
                  <a:cubicBezTo>
                    <a:pt x="248" y="217"/>
                    <a:pt x="250" y="216"/>
                    <a:pt x="252" y="215"/>
                  </a:cubicBezTo>
                  <a:cubicBezTo>
                    <a:pt x="250" y="215"/>
                    <a:pt x="250" y="215"/>
                    <a:pt x="247" y="215"/>
                  </a:cubicBezTo>
                  <a:cubicBezTo>
                    <a:pt x="246" y="216"/>
                    <a:pt x="245" y="217"/>
                    <a:pt x="242" y="218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0" y="217"/>
                    <a:pt x="240" y="219"/>
                    <a:pt x="236" y="218"/>
                  </a:cubicBezTo>
                  <a:cubicBezTo>
                    <a:pt x="230" y="218"/>
                    <a:pt x="224" y="218"/>
                    <a:pt x="219" y="218"/>
                  </a:cubicBezTo>
                  <a:cubicBezTo>
                    <a:pt x="219" y="217"/>
                    <a:pt x="219" y="217"/>
                    <a:pt x="219" y="217"/>
                  </a:cubicBezTo>
                  <a:cubicBezTo>
                    <a:pt x="217" y="219"/>
                    <a:pt x="211" y="218"/>
                    <a:pt x="207" y="219"/>
                  </a:cubicBezTo>
                  <a:cubicBezTo>
                    <a:pt x="201" y="218"/>
                    <a:pt x="195" y="219"/>
                    <a:pt x="192" y="218"/>
                  </a:cubicBezTo>
                  <a:cubicBezTo>
                    <a:pt x="181" y="219"/>
                    <a:pt x="172" y="219"/>
                    <a:pt x="162" y="219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2" y="219"/>
                    <a:pt x="162" y="217"/>
                    <a:pt x="161" y="217"/>
                  </a:cubicBezTo>
                  <a:cubicBezTo>
                    <a:pt x="163" y="218"/>
                    <a:pt x="158" y="218"/>
                    <a:pt x="157" y="219"/>
                  </a:cubicBezTo>
                  <a:cubicBezTo>
                    <a:pt x="152" y="218"/>
                    <a:pt x="146" y="219"/>
                    <a:pt x="142" y="220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37" y="221"/>
                    <a:pt x="132" y="220"/>
                    <a:pt x="127" y="219"/>
                  </a:cubicBezTo>
                  <a:cubicBezTo>
                    <a:pt x="126" y="219"/>
                    <a:pt x="125" y="218"/>
                    <a:pt x="124" y="218"/>
                  </a:cubicBezTo>
                  <a:cubicBezTo>
                    <a:pt x="121" y="220"/>
                    <a:pt x="119" y="220"/>
                    <a:pt x="115" y="221"/>
                  </a:cubicBezTo>
                  <a:cubicBezTo>
                    <a:pt x="112" y="221"/>
                    <a:pt x="107" y="220"/>
                    <a:pt x="104" y="220"/>
                  </a:cubicBezTo>
                  <a:cubicBezTo>
                    <a:pt x="93" y="222"/>
                    <a:pt x="81" y="220"/>
                    <a:pt x="69" y="222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56" y="223"/>
                    <a:pt x="42" y="221"/>
                    <a:pt x="32" y="222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0" y="219"/>
                    <a:pt x="26" y="221"/>
                    <a:pt x="27" y="222"/>
                  </a:cubicBezTo>
                  <a:cubicBezTo>
                    <a:pt x="24" y="221"/>
                    <a:pt x="19" y="223"/>
                    <a:pt x="17" y="221"/>
                  </a:cubicBezTo>
                  <a:cubicBezTo>
                    <a:pt x="15" y="221"/>
                    <a:pt x="14" y="221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4" y="223"/>
                    <a:pt x="0" y="209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5" y="212"/>
                    <a:pt x="5" y="212"/>
                    <a:pt x="5" y="212"/>
                  </a:cubicBezTo>
                  <a:cubicBezTo>
                    <a:pt x="6" y="206"/>
                    <a:pt x="6" y="203"/>
                    <a:pt x="6" y="197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200"/>
                    <a:pt x="7" y="200"/>
                    <a:pt x="7" y="198"/>
                  </a:cubicBezTo>
                  <a:cubicBezTo>
                    <a:pt x="6" y="196"/>
                    <a:pt x="7" y="190"/>
                    <a:pt x="5" y="192"/>
                  </a:cubicBezTo>
                  <a:cubicBezTo>
                    <a:pt x="6" y="186"/>
                    <a:pt x="4" y="177"/>
                    <a:pt x="6" y="171"/>
                  </a:cubicBezTo>
                  <a:cubicBezTo>
                    <a:pt x="5" y="171"/>
                    <a:pt x="5" y="170"/>
                    <a:pt x="5" y="169"/>
                  </a:cubicBezTo>
                  <a:cubicBezTo>
                    <a:pt x="5" y="164"/>
                    <a:pt x="6" y="158"/>
                    <a:pt x="5" y="153"/>
                  </a:cubicBezTo>
                  <a:cubicBezTo>
                    <a:pt x="5" y="152"/>
                    <a:pt x="6" y="155"/>
                    <a:pt x="6" y="152"/>
                  </a:cubicBezTo>
                  <a:cubicBezTo>
                    <a:pt x="6" y="151"/>
                    <a:pt x="5" y="152"/>
                    <a:pt x="5" y="151"/>
                  </a:cubicBezTo>
                  <a:cubicBezTo>
                    <a:pt x="4" y="141"/>
                    <a:pt x="6" y="132"/>
                    <a:pt x="6" y="124"/>
                  </a:cubicBezTo>
                  <a:cubicBezTo>
                    <a:pt x="4" y="109"/>
                    <a:pt x="5" y="94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75"/>
                    <a:pt x="7" y="68"/>
                    <a:pt x="4" y="65"/>
                  </a:cubicBezTo>
                  <a:cubicBezTo>
                    <a:pt x="5" y="64"/>
                    <a:pt x="5" y="60"/>
                    <a:pt x="6" y="61"/>
                  </a:cubicBezTo>
                  <a:cubicBezTo>
                    <a:pt x="4" y="57"/>
                    <a:pt x="7" y="51"/>
                    <a:pt x="5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1"/>
                    <a:pt x="5" y="36"/>
                    <a:pt x="6" y="30"/>
                  </a:cubicBezTo>
                  <a:cubicBezTo>
                    <a:pt x="6" y="31"/>
                    <a:pt x="6" y="32"/>
                    <a:pt x="7" y="32"/>
                  </a:cubicBezTo>
                  <a:cubicBezTo>
                    <a:pt x="8" y="30"/>
                    <a:pt x="5" y="27"/>
                    <a:pt x="7" y="26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25"/>
                    <a:pt x="14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55" y="12"/>
                    <a:pt x="46" y="15"/>
                    <a:pt x="54" y="13"/>
                  </a:cubicBezTo>
                  <a:cubicBezTo>
                    <a:pt x="55" y="13"/>
                    <a:pt x="54" y="12"/>
                    <a:pt x="54" y="13"/>
                  </a:cubicBezTo>
                  <a:cubicBezTo>
                    <a:pt x="57" y="12"/>
                    <a:pt x="59" y="15"/>
                    <a:pt x="61" y="14"/>
                  </a:cubicBezTo>
                  <a:cubicBezTo>
                    <a:pt x="60" y="13"/>
                    <a:pt x="62" y="13"/>
                    <a:pt x="62" y="12"/>
                  </a:cubicBezTo>
                  <a:cubicBezTo>
                    <a:pt x="68" y="13"/>
                    <a:pt x="69" y="14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9" y="12"/>
                    <a:pt x="85" y="13"/>
                    <a:pt x="90" y="11"/>
                  </a:cubicBezTo>
                  <a:cubicBezTo>
                    <a:pt x="119" y="10"/>
                    <a:pt x="148" y="9"/>
                    <a:pt x="177" y="9"/>
                  </a:cubicBezTo>
                  <a:cubicBezTo>
                    <a:pt x="205" y="9"/>
                    <a:pt x="233" y="8"/>
                    <a:pt x="262" y="9"/>
                  </a:cubicBezTo>
                  <a:cubicBezTo>
                    <a:pt x="269" y="11"/>
                    <a:pt x="269" y="11"/>
                    <a:pt x="277" y="10"/>
                  </a:cubicBezTo>
                  <a:cubicBezTo>
                    <a:pt x="276" y="11"/>
                    <a:pt x="276" y="11"/>
                    <a:pt x="277" y="11"/>
                  </a:cubicBezTo>
                  <a:cubicBezTo>
                    <a:pt x="277" y="10"/>
                    <a:pt x="282" y="11"/>
                    <a:pt x="282" y="9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301" y="14"/>
                    <a:pt x="288" y="0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20"/>
                    <a:pt x="306" y="20"/>
                    <a:pt x="306" y="20"/>
                  </a:cubicBezTo>
                  <a:cubicBezTo>
                    <a:pt x="306" y="25"/>
                    <a:pt x="307" y="30"/>
                    <a:pt x="307" y="36"/>
                  </a:cubicBezTo>
                  <a:cubicBezTo>
                    <a:pt x="306" y="34"/>
                    <a:pt x="305" y="33"/>
                    <a:pt x="305" y="35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9"/>
                    <a:pt x="307" y="41"/>
                    <a:pt x="307" y="39"/>
                  </a:cubicBezTo>
                  <a:cubicBezTo>
                    <a:pt x="309" y="67"/>
                    <a:pt x="305" y="94"/>
                    <a:pt x="306" y="121"/>
                  </a:cubicBezTo>
                  <a:cubicBezTo>
                    <a:pt x="305" y="128"/>
                    <a:pt x="306" y="137"/>
                    <a:pt x="306" y="144"/>
                  </a:cubicBezTo>
                  <a:cubicBezTo>
                    <a:pt x="304" y="165"/>
                    <a:pt x="302" y="184"/>
                    <a:pt x="304" y="205"/>
                  </a:cubicBezTo>
                  <a:cubicBezTo>
                    <a:pt x="304" y="205"/>
                    <a:pt x="300" y="202"/>
                    <a:pt x="299" y="19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255" name="Group 10254">
            <a:extLst>
              <a:ext uri="{FF2B5EF4-FFF2-40B4-BE49-F238E27FC236}">
                <a16:creationId xmlns:a16="http://schemas.microsoft.com/office/drawing/2014/main" xmlns="" id="{3BBA5A80-51AD-4536-B4BE-F17BBAE887D7}"/>
              </a:ext>
            </a:extLst>
          </p:cNvPr>
          <p:cNvGrpSpPr/>
          <p:nvPr/>
        </p:nvGrpSpPr>
        <p:grpSpPr>
          <a:xfrm>
            <a:off x="6795196" y="4534162"/>
            <a:ext cx="2789969" cy="2247643"/>
            <a:chOff x="6648336" y="4534162"/>
            <a:chExt cx="2789969" cy="2247643"/>
          </a:xfrm>
        </p:grpSpPr>
        <p:sp>
          <p:nvSpPr>
            <p:cNvPr id="84" name="Freeform 125">
              <a:extLst>
                <a:ext uri="{FF2B5EF4-FFF2-40B4-BE49-F238E27FC236}">
                  <a16:creationId xmlns:a16="http://schemas.microsoft.com/office/drawing/2014/main" xmlns="" id="{9F0D9480-AF15-4180-868C-C550826AF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383" y="5224794"/>
              <a:ext cx="786727" cy="605814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85" name="Freeform 125">
              <a:extLst>
                <a:ext uri="{FF2B5EF4-FFF2-40B4-BE49-F238E27FC236}">
                  <a16:creationId xmlns:a16="http://schemas.microsoft.com/office/drawing/2014/main" xmlns="" id="{D82D44ED-76DC-4E5D-B156-CAC4E6068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2642" y="5224794"/>
              <a:ext cx="1965662" cy="605814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 dirty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0232D913-1041-4873-8442-AE1CA5EFA733}"/>
                </a:ext>
              </a:extLst>
            </p:cNvPr>
            <p:cNvSpPr txBox="1"/>
            <p:nvPr/>
          </p:nvSpPr>
          <p:spPr>
            <a:xfrm>
              <a:off x="6685914" y="5355576"/>
              <a:ext cx="71275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Mobile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9659BA75-E8FC-4911-88C7-5A13B0F5C4B2}"/>
                </a:ext>
              </a:extLst>
            </p:cNvPr>
            <p:cNvSpPr txBox="1"/>
            <p:nvPr/>
          </p:nvSpPr>
          <p:spPr>
            <a:xfrm>
              <a:off x="7610758" y="5354454"/>
              <a:ext cx="168419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Laptop &amp; Desktop</a:t>
              </a:r>
            </a:p>
          </p:txBody>
        </p:sp>
        <p:sp>
          <p:nvSpPr>
            <p:cNvPr id="92" name="Freeform 125">
              <a:extLst>
                <a:ext uri="{FF2B5EF4-FFF2-40B4-BE49-F238E27FC236}">
                  <a16:creationId xmlns:a16="http://schemas.microsoft.com/office/drawing/2014/main" xmlns="" id="{E8CDD605-0636-41AB-A269-BD189EB64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2383" y="5875002"/>
              <a:ext cx="965170" cy="430254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93" name="Freeform 125">
              <a:extLst>
                <a:ext uri="{FF2B5EF4-FFF2-40B4-BE49-F238E27FC236}">
                  <a16:creationId xmlns:a16="http://schemas.microsoft.com/office/drawing/2014/main" xmlns="" id="{D88E20EC-CAE5-4644-BA86-0E1DA927E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3893" y="6351551"/>
              <a:ext cx="1312251" cy="430254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4E9117D4-4F16-49F7-9AFF-598C5329CA6B}"/>
                </a:ext>
              </a:extLst>
            </p:cNvPr>
            <p:cNvSpPr txBox="1"/>
            <p:nvPr/>
          </p:nvSpPr>
          <p:spPr>
            <a:xfrm>
              <a:off x="6648336" y="5959364"/>
              <a:ext cx="93157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Android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4D922EA1-EC05-489C-9C3B-7D0E3FCA1B5B}"/>
                </a:ext>
              </a:extLst>
            </p:cNvPr>
            <p:cNvSpPr txBox="1"/>
            <p:nvPr/>
          </p:nvSpPr>
          <p:spPr>
            <a:xfrm>
              <a:off x="6922037" y="6417126"/>
              <a:ext cx="687216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IOS</a:t>
              </a:r>
            </a:p>
          </p:txBody>
        </p:sp>
        <p:sp>
          <p:nvSpPr>
            <p:cNvPr id="96" name="Freeform 125">
              <a:extLst>
                <a:ext uri="{FF2B5EF4-FFF2-40B4-BE49-F238E27FC236}">
                  <a16:creationId xmlns:a16="http://schemas.microsoft.com/office/drawing/2014/main" xmlns="" id="{A75C3538-15D0-4EDB-8716-5BFFF56D3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9808" y="5875002"/>
              <a:ext cx="1648496" cy="430254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 dirty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97" name="Freeform 125">
              <a:extLst>
                <a:ext uri="{FF2B5EF4-FFF2-40B4-BE49-F238E27FC236}">
                  <a16:creationId xmlns:a16="http://schemas.microsoft.com/office/drawing/2014/main" xmlns="" id="{26BD5A5D-DD69-4552-9068-8D7899DC8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8820" y="6351551"/>
              <a:ext cx="1429484" cy="430254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7B1182ED-BDCC-4191-BE18-EAE763C99E69}"/>
                </a:ext>
              </a:extLst>
            </p:cNvPr>
            <p:cNvSpPr txBox="1"/>
            <p:nvPr/>
          </p:nvSpPr>
          <p:spPr>
            <a:xfrm>
              <a:off x="8139016" y="5959364"/>
              <a:ext cx="93157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Windows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xmlns="" id="{22C03C4B-8A20-4A66-ACE2-F49FE2185D14}"/>
                </a:ext>
              </a:extLst>
            </p:cNvPr>
            <p:cNvSpPr txBox="1"/>
            <p:nvPr/>
          </p:nvSpPr>
          <p:spPr>
            <a:xfrm>
              <a:off x="8393188" y="6417126"/>
              <a:ext cx="687216" cy="276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MAC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xmlns="" id="{36C56919-40AF-418D-BE93-CE1D17F2E5E6}"/>
                </a:ext>
              </a:extLst>
            </p:cNvPr>
            <p:cNvSpPr/>
            <p:nvPr/>
          </p:nvSpPr>
          <p:spPr>
            <a:xfrm>
              <a:off x="6794043" y="4586814"/>
              <a:ext cx="2556017" cy="522792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Multi Device</a:t>
              </a:r>
            </a:p>
          </p:txBody>
        </p:sp>
        <p:sp>
          <p:nvSpPr>
            <p:cNvPr id="87" name="Freeform 113">
              <a:extLst>
                <a:ext uri="{FF2B5EF4-FFF2-40B4-BE49-F238E27FC236}">
                  <a16:creationId xmlns:a16="http://schemas.microsoft.com/office/drawing/2014/main" xmlns="" id="{F3711D76-0AD9-4906-B01F-815B76C0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337" y="4534162"/>
              <a:ext cx="2789968" cy="605814"/>
            </a:xfrm>
            <a:custGeom>
              <a:avLst/>
              <a:gdLst/>
              <a:ahLst/>
              <a:cxnLst>
                <a:cxn ang="0">
                  <a:pos x="299" y="100"/>
                </a:cxn>
                <a:cxn ang="0">
                  <a:pos x="298" y="38"/>
                </a:cxn>
                <a:cxn ang="0">
                  <a:pos x="295" y="21"/>
                </a:cxn>
                <a:cxn ang="0">
                  <a:pos x="277" y="19"/>
                </a:cxn>
                <a:cxn ang="0">
                  <a:pos x="208" y="20"/>
                </a:cxn>
                <a:cxn ang="0">
                  <a:pos x="183" y="20"/>
                </a:cxn>
                <a:cxn ang="0">
                  <a:pos x="151" y="17"/>
                </a:cxn>
                <a:cxn ang="0">
                  <a:pos x="117" y="21"/>
                </a:cxn>
                <a:cxn ang="0">
                  <a:pos x="104" y="21"/>
                </a:cxn>
                <a:cxn ang="0">
                  <a:pos x="72" y="23"/>
                </a:cxn>
                <a:cxn ang="0">
                  <a:pos x="41" y="24"/>
                </a:cxn>
                <a:cxn ang="0">
                  <a:pos x="25" y="24"/>
                </a:cxn>
                <a:cxn ang="0">
                  <a:pos x="13" y="24"/>
                </a:cxn>
                <a:cxn ang="0">
                  <a:pos x="19" y="19"/>
                </a:cxn>
                <a:cxn ang="0">
                  <a:pos x="18" y="51"/>
                </a:cxn>
                <a:cxn ang="0">
                  <a:pos x="18" y="87"/>
                </a:cxn>
                <a:cxn ang="0">
                  <a:pos x="16" y="104"/>
                </a:cxn>
                <a:cxn ang="0">
                  <a:pos x="19" y="116"/>
                </a:cxn>
                <a:cxn ang="0">
                  <a:pos x="18" y="127"/>
                </a:cxn>
                <a:cxn ang="0">
                  <a:pos x="19" y="146"/>
                </a:cxn>
                <a:cxn ang="0">
                  <a:pos x="19" y="193"/>
                </a:cxn>
                <a:cxn ang="0">
                  <a:pos x="20" y="212"/>
                </a:cxn>
                <a:cxn ang="0">
                  <a:pos x="20" y="215"/>
                </a:cxn>
                <a:cxn ang="0">
                  <a:pos x="15" y="208"/>
                </a:cxn>
                <a:cxn ang="0">
                  <a:pos x="61" y="208"/>
                </a:cxn>
                <a:cxn ang="0">
                  <a:pos x="76" y="208"/>
                </a:cxn>
                <a:cxn ang="0">
                  <a:pos x="87" y="209"/>
                </a:cxn>
                <a:cxn ang="0">
                  <a:pos x="99" y="208"/>
                </a:cxn>
                <a:cxn ang="0">
                  <a:pos x="117" y="205"/>
                </a:cxn>
                <a:cxn ang="0">
                  <a:pos x="127" y="208"/>
                </a:cxn>
                <a:cxn ang="0">
                  <a:pos x="140" y="205"/>
                </a:cxn>
                <a:cxn ang="0">
                  <a:pos x="160" y="208"/>
                </a:cxn>
                <a:cxn ang="0">
                  <a:pos x="166" y="208"/>
                </a:cxn>
                <a:cxn ang="0">
                  <a:pos x="173" y="208"/>
                </a:cxn>
                <a:cxn ang="0">
                  <a:pos x="185" y="209"/>
                </a:cxn>
                <a:cxn ang="0">
                  <a:pos x="210" y="211"/>
                </a:cxn>
                <a:cxn ang="0">
                  <a:pos x="227" y="211"/>
                </a:cxn>
                <a:cxn ang="0">
                  <a:pos x="255" y="213"/>
                </a:cxn>
                <a:cxn ang="0">
                  <a:pos x="277" y="214"/>
                </a:cxn>
                <a:cxn ang="0">
                  <a:pos x="262" y="218"/>
                </a:cxn>
                <a:cxn ang="0">
                  <a:pos x="242" y="217"/>
                </a:cxn>
                <a:cxn ang="0">
                  <a:pos x="164" y="218"/>
                </a:cxn>
                <a:cxn ang="0">
                  <a:pos x="115" y="221"/>
                </a:cxn>
                <a:cxn ang="0">
                  <a:pos x="17" y="221"/>
                </a:cxn>
                <a:cxn ang="0">
                  <a:pos x="6" y="215"/>
                </a:cxn>
                <a:cxn ang="0">
                  <a:pos x="6" y="197"/>
                </a:cxn>
                <a:cxn ang="0">
                  <a:pos x="6" y="152"/>
                </a:cxn>
                <a:cxn ang="0">
                  <a:pos x="5" y="45"/>
                </a:cxn>
                <a:cxn ang="0">
                  <a:pos x="6" y="20"/>
                </a:cxn>
                <a:cxn ang="0">
                  <a:pos x="13" y="12"/>
                </a:cxn>
                <a:cxn ang="0">
                  <a:pos x="61" y="14"/>
                </a:cxn>
                <a:cxn ang="0">
                  <a:pos x="277" y="10"/>
                </a:cxn>
                <a:cxn ang="0">
                  <a:pos x="297" y="10"/>
                </a:cxn>
                <a:cxn ang="0">
                  <a:pos x="306" y="20"/>
                </a:cxn>
                <a:cxn ang="0">
                  <a:pos x="306" y="144"/>
                </a:cxn>
              </a:cxnLst>
              <a:rect l="0" t="0" r="r" b="b"/>
              <a:pathLst>
                <a:path w="309" h="223">
                  <a:moveTo>
                    <a:pt x="299" y="193"/>
                  </a:moveTo>
                  <a:cubicBezTo>
                    <a:pt x="295" y="182"/>
                    <a:pt x="299" y="167"/>
                    <a:pt x="296" y="155"/>
                  </a:cubicBezTo>
                  <a:cubicBezTo>
                    <a:pt x="296" y="154"/>
                    <a:pt x="299" y="156"/>
                    <a:pt x="298" y="152"/>
                  </a:cubicBezTo>
                  <a:cubicBezTo>
                    <a:pt x="295" y="141"/>
                    <a:pt x="297" y="122"/>
                    <a:pt x="299" y="108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6"/>
                    <a:pt x="298" y="103"/>
                    <a:pt x="298" y="100"/>
                  </a:cubicBezTo>
                  <a:cubicBezTo>
                    <a:pt x="299" y="100"/>
                    <a:pt x="299" y="101"/>
                    <a:pt x="299" y="100"/>
                  </a:cubicBezTo>
                  <a:cubicBezTo>
                    <a:pt x="298" y="99"/>
                    <a:pt x="299" y="95"/>
                    <a:pt x="298" y="93"/>
                  </a:cubicBezTo>
                  <a:cubicBezTo>
                    <a:pt x="299" y="92"/>
                    <a:pt x="299" y="92"/>
                    <a:pt x="300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296" y="85"/>
                    <a:pt x="299" y="78"/>
                    <a:pt x="297" y="72"/>
                  </a:cubicBezTo>
                  <a:cubicBezTo>
                    <a:pt x="298" y="72"/>
                    <a:pt x="298" y="73"/>
                    <a:pt x="298" y="72"/>
                  </a:cubicBezTo>
                  <a:cubicBezTo>
                    <a:pt x="296" y="62"/>
                    <a:pt x="297" y="49"/>
                    <a:pt x="296" y="38"/>
                  </a:cubicBezTo>
                  <a:cubicBezTo>
                    <a:pt x="296" y="39"/>
                    <a:pt x="297" y="39"/>
                    <a:pt x="298" y="38"/>
                  </a:cubicBezTo>
                  <a:cubicBezTo>
                    <a:pt x="296" y="38"/>
                    <a:pt x="296" y="34"/>
                    <a:pt x="296" y="31"/>
                  </a:cubicBezTo>
                  <a:cubicBezTo>
                    <a:pt x="297" y="30"/>
                    <a:pt x="294" y="26"/>
                    <a:pt x="295" y="23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295" y="22"/>
                    <a:pt x="295" y="21"/>
                    <a:pt x="295" y="20"/>
                  </a:cubicBezTo>
                  <a:cubicBezTo>
                    <a:pt x="295" y="19"/>
                    <a:pt x="295" y="19"/>
                    <a:pt x="295" y="19"/>
                  </a:cubicBezTo>
                  <a:cubicBezTo>
                    <a:pt x="299" y="22"/>
                    <a:pt x="296" y="20"/>
                    <a:pt x="296" y="21"/>
                  </a:cubicBezTo>
                  <a:cubicBezTo>
                    <a:pt x="296" y="21"/>
                    <a:pt x="295" y="21"/>
                    <a:pt x="295" y="21"/>
                  </a:cubicBezTo>
                  <a:cubicBezTo>
                    <a:pt x="293" y="20"/>
                    <a:pt x="293" y="20"/>
                    <a:pt x="293" y="20"/>
                  </a:cubicBezTo>
                  <a:cubicBezTo>
                    <a:pt x="292" y="22"/>
                    <a:pt x="289" y="19"/>
                    <a:pt x="287" y="20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1"/>
                    <a:pt x="284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78" y="21"/>
                    <a:pt x="275" y="20"/>
                    <a:pt x="275" y="21"/>
                  </a:cubicBezTo>
                  <a:cubicBezTo>
                    <a:pt x="274" y="20"/>
                    <a:pt x="280" y="21"/>
                    <a:pt x="277" y="19"/>
                  </a:cubicBezTo>
                  <a:cubicBezTo>
                    <a:pt x="263" y="20"/>
                    <a:pt x="247" y="20"/>
                    <a:pt x="233" y="20"/>
                  </a:cubicBezTo>
                  <a:cubicBezTo>
                    <a:pt x="231" y="19"/>
                    <a:pt x="230" y="19"/>
                    <a:pt x="230" y="19"/>
                  </a:cubicBezTo>
                  <a:cubicBezTo>
                    <a:pt x="228" y="19"/>
                    <a:pt x="224" y="19"/>
                    <a:pt x="223" y="20"/>
                  </a:cubicBezTo>
                  <a:cubicBezTo>
                    <a:pt x="223" y="20"/>
                    <a:pt x="222" y="19"/>
                    <a:pt x="221" y="19"/>
                  </a:cubicBezTo>
                  <a:cubicBezTo>
                    <a:pt x="218" y="18"/>
                    <a:pt x="218" y="21"/>
                    <a:pt x="215" y="20"/>
                  </a:cubicBezTo>
                  <a:cubicBezTo>
                    <a:pt x="216" y="19"/>
                    <a:pt x="217" y="19"/>
                    <a:pt x="216" y="18"/>
                  </a:cubicBezTo>
                  <a:cubicBezTo>
                    <a:pt x="214" y="20"/>
                    <a:pt x="211" y="19"/>
                    <a:pt x="208" y="20"/>
                  </a:cubicBezTo>
                  <a:cubicBezTo>
                    <a:pt x="208" y="20"/>
                    <a:pt x="209" y="19"/>
                    <a:pt x="209" y="19"/>
                  </a:cubicBezTo>
                  <a:cubicBezTo>
                    <a:pt x="205" y="20"/>
                    <a:pt x="203" y="19"/>
                    <a:pt x="200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196" y="17"/>
                    <a:pt x="200" y="20"/>
                    <a:pt x="196" y="20"/>
                  </a:cubicBezTo>
                  <a:cubicBezTo>
                    <a:pt x="197" y="20"/>
                    <a:pt x="196" y="19"/>
                    <a:pt x="196" y="19"/>
                  </a:cubicBezTo>
                  <a:cubicBezTo>
                    <a:pt x="193" y="20"/>
                    <a:pt x="187" y="20"/>
                    <a:pt x="183" y="20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79" y="20"/>
                    <a:pt x="175" y="20"/>
                    <a:pt x="171" y="20"/>
                  </a:cubicBezTo>
                  <a:cubicBezTo>
                    <a:pt x="169" y="20"/>
                    <a:pt x="171" y="18"/>
                    <a:pt x="167" y="19"/>
                  </a:cubicBezTo>
                  <a:cubicBezTo>
                    <a:pt x="167" y="20"/>
                    <a:pt x="160" y="19"/>
                    <a:pt x="162" y="21"/>
                  </a:cubicBezTo>
                  <a:cubicBezTo>
                    <a:pt x="159" y="21"/>
                    <a:pt x="153" y="20"/>
                    <a:pt x="150" y="21"/>
                  </a:cubicBezTo>
                  <a:cubicBezTo>
                    <a:pt x="152" y="20"/>
                    <a:pt x="149" y="19"/>
                    <a:pt x="152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7"/>
                    <a:pt x="152" y="18"/>
                    <a:pt x="151" y="17"/>
                  </a:cubicBezTo>
                  <a:cubicBezTo>
                    <a:pt x="150" y="17"/>
                    <a:pt x="145" y="18"/>
                    <a:pt x="144" y="17"/>
                  </a:cubicBezTo>
                  <a:cubicBezTo>
                    <a:pt x="141" y="19"/>
                    <a:pt x="138" y="21"/>
                    <a:pt x="134" y="21"/>
                  </a:cubicBezTo>
                  <a:cubicBezTo>
                    <a:pt x="136" y="20"/>
                    <a:pt x="133" y="19"/>
                    <a:pt x="134" y="19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6" y="22"/>
                    <a:pt x="128" y="21"/>
                    <a:pt x="125" y="21"/>
                  </a:cubicBezTo>
                  <a:cubicBezTo>
                    <a:pt x="125" y="21"/>
                    <a:pt x="124" y="22"/>
                    <a:pt x="124" y="22"/>
                  </a:cubicBezTo>
                  <a:cubicBezTo>
                    <a:pt x="123" y="22"/>
                    <a:pt x="118" y="23"/>
                    <a:pt x="117" y="21"/>
                  </a:cubicBezTo>
                  <a:cubicBezTo>
                    <a:pt x="116" y="20"/>
                    <a:pt x="119" y="20"/>
                    <a:pt x="118" y="20"/>
                  </a:cubicBezTo>
                  <a:cubicBezTo>
                    <a:pt x="115" y="20"/>
                    <a:pt x="115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07" y="21"/>
                    <a:pt x="109" y="22"/>
                  </a:cubicBezTo>
                  <a:cubicBezTo>
                    <a:pt x="110" y="22"/>
                    <a:pt x="108" y="21"/>
                    <a:pt x="110" y="21"/>
                  </a:cubicBezTo>
                  <a:cubicBezTo>
                    <a:pt x="109" y="22"/>
                    <a:pt x="105" y="23"/>
                    <a:pt x="103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0" y="23"/>
                    <a:pt x="96" y="23"/>
                    <a:pt x="92" y="24"/>
                  </a:cubicBezTo>
                  <a:cubicBezTo>
                    <a:pt x="92" y="25"/>
                    <a:pt x="94" y="22"/>
                    <a:pt x="94" y="23"/>
                  </a:cubicBezTo>
                  <a:cubicBezTo>
                    <a:pt x="89" y="22"/>
                    <a:pt x="83" y="24"/>
                    <a:pt x="79" y="23"/>
                  </a:cubicBezTo>
                  <a:cubicBezTo>
                    <a:pt x="79" y="23"/>
                    <a:pt x="79" y="24"/>
                    <a:pt x="79" y="24"/>
                  </a:cubicBezTo>
                  <a:cubicBezTo>
                    <a:pt x="76" y="24"/>
                    <a:pt x="77" y="22"/>
                    <a:pt x="75" y="23"/>
                  </a:cubicBezTo>
                  <a:cubicBezTo>
                    <a:pt x="75" y="22"/>
                    <a:pt x="73" y="23"/>
                    <a:pt x="71" y="23"/>
                  </a:cubicBezTo>
                  <a:cubicBezTo>
                    <a:pt x="70" y="24"/>
                    <a:pt x="71" y="23"/>
                    <a:pt x="72" y="23"/>
                  </a:cubicBezTo>
                  <a:cubicBezTo>
                    <a:pt x="70" y="23"/>
                    <a:pt x="60" y="25"/>
                    <a:pt x="54" y="24"/>
                  </a:cubicBezTo>
                  <a:cubicBezTo>
                    <a:pt x="55" y="24"/>
                    <a:pt x="51" y="25"/>
                    <a:pt x="50" y="25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3"/>
                    <a:pt x="46" y="24"/>
                    <a:pt x="46" y="23"/>
                  </a:cubicBezTo>
                  <a:cubicBezTo>
                    <a:pt x="43" y="25"/>
                    <a:pt x="56" y="22"/>
                    <a:pt x="53" y="23"/>
                  </a:cubicBezTo>
                  <a:cubicBezTo>
                    <a:pt x="52" y="22"/>
                    <a:pt x="47" y="25"/>
                    <a:pt x="48" y="23"/>
                  </a:cubicBezTo>
                  <a:cubicBezTo>
                    <a:pt x="46" y="23"/>
                    <a:pt x="43" y="25"/>
                    <a:pt x="41" y="24"/>
                  </a:cubicBezTo>
                  <a:cubicBezTo>
                    <a:pt x="41" y="24"/>
                    <a:pt x="43" y="22"/>
                    <a:pt x="41" y="22"/>
                  </a:cubicBezTo>
                  <a:cubicBezTo>
                    <a:pt x="37" y="22"/>
                    <a:pt x="40" y="23"/>
                    <a:pt x="37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2" y="23"/>
                    <a:pt x="33" y="25"/>
                  </a:cubicBezTo>
                  <a:cubicBezTo>
                    <a:pt x="33" y="24"/>
                    <a:pt x="28" y="25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6"/>
                    <a:pt x="20" y="23"/>
                    <a:pt x="1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2"/>
                    <a:pt x="7" y="3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21"/>
                    <a:pt x="18" y="23"/>
                    <a:pt x="18" y="23"/>
                  </a:cubicBezTo>
                  <a:cubicBezTo>
                    <a:pt x="18" y="26"/>
                    <a:pt x="19" y="28"/>
                    <a:pt x="19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7" y="31"/>
                    <a:pt x="18" y="32"/>
                    <a:pt x="18" y="34"/>
                  </a:cubicBezTo>
                  <a:cubicBezTo>
                    <a:pt x="18" y="33"/>
                    <a:pt x="17" y="37"/>
                    <a:pt x="16" y="39"/>
                  </a:cubicBezTo>
                  <a:cubicBezTo>
                    <a:pt x="17" y="42"/>
                    <a:pt x="18" y="41"/>
                    <a:pt x="19" y="41"/>
                  </a:cubicBezTo>
                  <a:cubicBezTo>
                    <a:pt x="16" y="43"/>
                    <a:pt x="20" y="48"/>
                    <a:pt x="18" y="51"/>
                  </a:cubicBezTo>
                  <a:cubicBezTo>
                    <a:pt x="18" y="50"/>
                    <a:pt x="17" y="47"/>
                    <a:pt x="16" y="50"/>
                  </a:cubicBezTo>
                  <a:cubicBezTo>
                    <a:pt x="14" y="52"/>
                    <a:pt x="18" y="54"/>
                    <a:pt x="17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9"/>
                    <a:pt x="20" y="63"/>
                    <a:pt x="18" y="62"/>
                  </a:cubicBezTo>
                  <a:cubicBezTo>
                    <a:pt x="19" y="63"/>
                    <a:pt x="17" y="67"/>
                    <a:pt x="19" y="66"/>
                  </a:cubicBezTo>
                  <a:cubicBezTo>
                    <a:pt x="18" y="72"/>
                    <a:pt x="20" y="81"/>
                    <a:pt x="17" y="85"/>
                  </a:cubicBezTo>
                  <a:cubicBezTo>
                    <a:pt x="17" y="86"/>
                    <a:pt x="17" y="88"/>
                    <a:pt x="18" y="87"/>
                  </a:cubicBezTo>
                  <a:cubicBezTo>
                    <a:pt x="19" y="86"/>
                    <a:pt x="17" y="85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8" y="88"/>
                    <a:pt x="18" y="89"/>
                    <a:pt x="17" y="87"/>
                  </a:cubicBezTo>
                  <a:cubicBezTo>
                    <a:pt x="16" y="92"/>
                    <a:pt x="20" y="92"/>
                    <a:pt x="19" y="97"/>
                  </a:cubicBezTo>
                  <a:cubicBezTo>
                    <a:pt x="18" y="97"/>
                    <a:pt x="18" y="97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5"/>
                    <a:pt x="18" y="104"/>
                    <a:pt x="16" y="104"/>
                  </a:cubicBezTo>
                  <a:cubicBezTo>
                    <a:pt x="17" y="106"/>
                    <a:pt x="17" y="108"/>
                    <a:pt x="17" y="109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0"/>
                    <a:pt x="17" y="113"/>
                    <a:pt x="17" y="114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6" y="113"/>
                    <a:pt x="16" y="115"/>
                    <a:pt x="17" y="116"/>
                  </a:cubicBezTo>
                  <a:cubicBezTo>
                    <a:pt x="17" y="116"/>
                    <a:pt x="18" y="114"/>
                    <a:pt x="18" y="113"/>
                  </a:cubicBezTo>
                  <a:cubicBezTo>
                    <a:pt x="18" y="114"/>
                    <a:pt x="18" y="115"/>
                    <a:pt x="19" y="116"/>
                  </a:cubicBezTo>
                  <a:cubicBezTo>
                    <a:pt x="18" y="116"/>
                    <a:pt x="18" y="120"/>
                    <a:pt x="18" y="121"/>
                  </a:cubicBezTo>
                  <a:cubicBezTo>
                    <a:pt x="18" y="123"/>
                    <a:pt x="19" y="123"/>
                    <a:pt x="19" y="123"/>
                  </a:cubicBezTo>
                  <a:cubicBezTo>
                    <a:pt x="18" y="123"/>
                    <a:pt x="19" y="126"/>
                    <a:pt x="18" y="125"/>
                  </a:cubicBezTo>
                  <a:cubicBezTo>
                    <a:pt x="18" y="124"/>
                    <a:pt x="19" y="124"/>
                    <a:pt x="18" y="123"/>
                  </a:cubicBezTo>
                  <a:cubicBezTo>
                    <a:pt x="18" y="124"/>
                    <a:pt x="17" y="124"/>
                    <a:pt x="17" y="126"/>
                  </a:cubicBezTo>
                  <a:cubicBezTo>
                    <a:pt x="18" y="128"/>
                    <a:pt x="20" y="125"/>
                    <a:pt x="19" y="129"/>
                  </a:cubicBezTo>
                  <a:cubicBezTo>
                    <a:pt x="19" y="128"/>
                    <a:pt x="18" y="128"/>
                    <a:pt x="18" y="127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31"/>
                    <a:pt x="18" y="130"/>
                    <a:pt x="18" y="131"/>
                  </a:cubicBezTo>
                  <a:cubicBezTo>
                    <a:pt x="19" y="132"/>
                    <a:pt x="18" y="135"/>
                    <a:pt x="19" y="136"/>
                  </a:cubicBezTo>
                  <a:cubicBezTo>
                    <a:pt x="19" y="138"/>
                    <a:pt x="19" y="139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5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7"/>
                    <a:pt x="19" y="150"/>
                    <a:pt x="19" y="151"/>
                  </a:cubicBezTo>
                  <a:cubicBezTo>
                    <a:pt x="18" y="153"/>
                    <a:pt x="15" y="152"/>
                    <a:pt x="17" y="155"/>
                  </a:cubicBezTo>
                  <a:cubicBezTo>
                    <a:pt x="17" y="157"/>
                    <a:pt x="19" y="159"/>
                    <a:pt x="19" y="158"/>
                  </a:cubicBezTo>
                  <a:cubicBezTo>
                    <a:pt x="19" y="162"/>
                    <a:pt x="20" y="167"/>
                    <a:pt x="19" y="172"/>
                  </a:cubicBezTo>
                  <a:cubicBezTo>
                    <a:pt x="19" y="172"/>
                    <a:pt x="19" y="172"/>
                    <a:pt x="20" y="173"/>
                  </a:cubicBezTo>
                  <a:cubicBezTo>
                    <a:pt x="19" y="180"/>
                    <a:pt x="21" y="188"/>
                    <a:pt x="19" y="193"/>
                  </a:cubicBezTo>
                  <a:cubicBezTo>
                    <a:pt x="18" y="191"/>
                    <a:pt x="18" y="193"/>
                    <a:pt x="17" y="193"/>
                  </a:cubicBezTo>
                  <a:cubicBezTo>
                    <a:pt x="18" y="194"/>
                    <a:pt x="16" y="195"/>
                    <a:pt x="18" y="195"/>
                  </a:cubicBezTo>
                  <a:cubicBezTo>
                    <a:pt x="19" y="195"/>
                    <a:pt x="19" y="195"/>
                    <a:pt x="20" y="193"/>
                  </a:cubicBezTo>
                  <a:cubicBezTo>
                    <a:pt x="20" y="198"/>
                    <a:pt x="20" y="204"/>
                    <a:pt x="19" y="206"/>
                  </a:cubicBezTo>
                  <a:cubicBezTo>
                    <a:pt x="20" y="205"/>
                    <a:pt x="20" y="206"/>
                    <a:pt x="20" y="207"/>
                  </a:cubicBezTo>
                  <a:cubicBezTo>
                    <a:pt x="19" y="206"/>
                    <a:pt x="18" y="209"/>
                    <a:pt x="19" y="211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7" y="221"/>
                    <a:pt x="11" y="206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5" y="208"/>
                    <a:pt x="15" y="209"/>
                    <a:pt x="15" y="209"/>
                  </a:cubicBezTo>
                  <a:cubicBezTo>
                    <a:pt x="18" y="208"/>
                    <a:pt x="21" y="207"/>
                    <a:pt x="23" y="208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27" y="209"/>
                    <a:pt x="28" y="208"/>
                    <a:pt x="26" y="208"/>
                  </a:cubicBezTo>
                  <a:cubicBezTo>
                    <a:pt x="31" y="208"/>
                    <a:pt x="34" y="209"/>
                    <a:pt x="35" y="210"/>
                  </a:cubicBezTo>
                  <a:cubicBezTo>
                    <a:pt x="42" y="207"/>
                    <a:pt x="53" y="207"/>
                    <a:pt x="62" y="207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4" y="208"/>
                    <a:pt x="63" y="206"/>
                    <a:pt x="64" y="207"/>
                  </a:cubicBezTo>
                  <a:cubicBezTo>
                    <a:pt x="64" y="208"/>
                    <a:pt x="66" y="208"/>
                    <a:pt x="64" y="209"/>
                  </a:cubicBezTo>
                  <a:cubicBezTo>
                    <a:pt x="68" y="210"/>
                    <a:pt x="69" y="208"/>
                    <a:pt x="71" y="208"/>
                  </a:cubicBezTo>
                  <a:cubicBezTo>
                    <a:pt x="71" y="207"/>
                    <a:pt x="69" y="208"/>
                    <a:pt x="69" y="207"/>
                  </a:cubicBezTo>
                  <a:cubicBezTo>
                    <a:pt x="70" y="207"/>
                    <a:pt x="74" y="208"/>
                    <a:pt x="74" y="206"/>
                  </a:cubicBezTo>
                  <a:cubicBezTo>
                    <a:pt x="75" y="207"/>
                    <a:pt x="75" y="208"/>
                    <a:pt x="74" y="209"/>
                  </a:cubicBezTo>
                  <a:cubicBezTo>
                    <a:pt x="76" y="208"/>
                    <a:pt x="76" y="208"/>
                    <a:pt x="76" y="208"/>
                  </a:cubicBezTo>
                  <a:cubicBezTo>
                    <a:pt x="79" y="209"/>
                    <a:pt x="71" y="211"/>
                    <a:pt x="73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7" y="214"/>
                    <a:pt x="70" y="214"/>
                    <a:pt x="75" y="215"/>
                  </a:cubicBezTo>
                  <a:cubicBezTo>
                    <a:pt x="77" y="214"/>
                    <a:pt x="79" y="212"/>
                    <a:pt x="77" y="211"/>
                  </a:cubicBezTo>
                  <a:cubicBezTo>
                    <a:pt x="81" y="211"/>
                    <a:pt x="79" y="208"/>
                    <a:pt x="83" y="208"/>
                  </a:cubicBezTo>
                  <a:cubicBezTo>
                    <a:pt x="85" y="209"/>
                    <a:pt x="80" y="208"/>
                    <a:pt x="81" y="210"/>
                  </a:cubicBezTo>
                  <a:cubicBezTo>
                    <a:pt x="83" y="211"/>
                    <a:pt x="85" y="209"/>
                    <a:pt x="87" y="209"/>
                  </a:cubicBezTo>
                  <a:cubicBezTo>
                    <a:pt x="85" y="209"/>
                    <a:pt x="86" y="207"/>
                    <a:pt x="88" y="207"/>
                  </a:cubicBezTo>
                  <a:cubicBezTo>
                    <a:pt x="90" y="208"/>
                    <a:pt x="86" y="208"/>
                    <a:pt x="90" y="209"/>
                  </a:cubicBezTo>
                  <a:cubicBezTo>
                    <a:pt x="90" y="208"/>
                    <a:pt x="93" y="207"/>
                    <a:pt x="91" y="207"/>
                  </a:cubicBezTo>
                  <a:cubicBezTo>
                    <a:pt x="92" y="205"/>
                    <a:pt x="94" y="207"/>
                    <a:pt x="96" y="206"/>
                  </a:cubicBezTo>
                  <a:cubicBezTo>
                    <a:pt x="97" y="207"/>
                    <a:pt x="92" y="209"/>
                    <a:pt x="96" y="209"/>
                  </a:cubicBezTo>
                  <a:cubicBezTo>
                    <a:pt x="95" y="208"/>
                    <a:pt x="100" y="208"/>
                    <a:pt x="99" y="206"/>
                  </a:cubicBezTo>
                  <a:cubicBezTo>
                    <a:pt x="100" y="206"/>
                    <a:pt x="100" y="207"/>
                    <a:pt x="99" y="208"/>
                  </a:cubicBezTo>
                  <a:cubicBezTo>
                    <a:pt x="101" y="209"/>
                    <a:pt x="104" y="206"/>
                    <a:pt x="105" y="208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6" y="207"/>
                    <a:pt x="107" y="208"/>
                    <a:pt x="108" y="208"/>
                  </a:cubicBezTo>
                  <a:cubicBezTo>
                    <a:pt x="110" y="208"/>
                    <a:pt x="114" y="206"/>
                    <a:pt x="113" y="208"/>
                  </a:cubicBezTo>
                  <a:cubicBezTo>
                    <a:pt x="114" y="208"/>
                    <a:pt x="118" y="208"/>
                    <a:pt x="117" y="207"/>
                  </a:cubicBezTo>
                  <a:cubicBezTo>
                    <a:pt x="114" y="206"/>
                    <a:pt x="114" y="208"/>
                    <a:pt x="112" y="206"/>
                  </a:cubicBezTo>
                  <a:cubicBezTo>
                    <a:pt x="114" y="208"/>
                    <a:pt x="116" y="206"/>
                    <a:pt x="117" y="205"/>
                  </a:cubicBezTo>
                  <a:cubicBezTo>
                    <a:pt x="118" y="206"/>
                    <a:pt x="118" y="206"/>
                    <a:pt x="118" y="206"/>
                  </a:cubicBezTo>
                  <a:cubicBezTo>
                    <a:pt x="118" y="206"/>
                    <a:pt x="120" y="206"/>
                    <a:pt x="121" y="205"/>
                  </a:cubicBezTo>
                  <a:cubicBezTo>
                    <a:pt x="120" y="206"/>
                    <a:pt x="121" y="206"/>
                    <a:pt x="121" y="206"/>
                  </a:cubicBezTo>
                  <a:cubicBezTo>
                    <a:pt x="122" y="205"/>
                    <a:pt x="122" y="205"/>
                    <a:pt x="122" y="205"/>
                  </a:cubicBezTo>
                  <a:cubicBezTo>
                    <a:pt x="126" y="205"/>
                    <a:pt x="123" y="207"/>
                    <a:pt x="127" y="207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6" y="209"/>
                    <a:pt x="127" y="208"/>
                  </a:cubicBezTo>
                  <a:cubicBezTo>
                    <a:pt x="128" y="207"/>
                    <a:pt x="129" y="206"/>
                    <a:pt x="130" y="205"/>
                  </a:cubicBezTo>
                  <a:cubicBezTo>
                    <a:pt x="132" y="205"/>
                    <a:pt x="131" y="206"/>
                    <a:pt x="132" y="205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30" y="207"/>
                    <a:pt x="132" y="208"/>
                    <a:pt x="134" y="208"/>
                  </a:cubicBezTo>
                  <a:cubicBezTo>
                    <a:pt x="136" y="208"/>
                    <a:pt x="138" y="206"/>
                    <a:pt x="136" y="206"/>
                  </a:cubicBezTo>
                  <a:cubicBezTo>
                    <a:pt x="137" y="206"/>
                    <a:pt x="139" y="206"/>
                    <a:pt x="138" y="207"/>
                  </a:cubicBezTo>
                  <a:cubicBezTo>
                    <a:pt x="141" y="207"/>
                    <a:pt x="138" y="206"/>
                    <a:pt x="140" y="205"/>
                  </a:cubicBezTo>
                  <a:cubicBezTo>
                    <a:pt x="141" y="206"/>
                    <a:pt x="144" y="207"/>
                    <a:pt x="146" y="208"/>
                  </a:cubicBezTo>
                  <a:cubicBezTo>
                    <a:pt x="144" y="210"/>
                    <a:pt x="144" y="210"/>
                    <a:pt x="144" y="210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3" y="211"/>
                    <a:pt x="147" y="211"/>
                    <a:pt x="145" y="212"/>
                  </a:cubicBezTo>
                  <a:cubicBezTo>
                    <a:pt x="146" y="213"/>
                    <a:pt x="148" y="212"/>
                    <a:pt x="149" y="212"/>
                  </a:cubicBezTo>
                  <a:cubicBezTo>
                    <a:pt x="146" y="209"/>
                    <a:pt x="153" y="209"/>
                    <a:pt x="152" y="206"/>
                  </a:cubicBezTo>
                  <a:cubicBezTo>
                    <a:pt x="157" y="206"/>
                    <a:pt x="155" y="212"/>
                    <a:pt x="160" y="208"/>
                  </a:cubicBezTo>
                  <a:cubicBezTo>
                    <a:pt x="159" y="208"/>
                    <a:pt x="162" y="206"/>
                    <a:pt x="159" y="207"/>
                  </a:cubicBezTo>
                  <a:cubicBezTo>
                    <a:pt x="162" y="207"/>
                    <a:pt x="161" y="205"/>
                    <a:pt x="164" y="205"/>
                  </a:cubicBezTo>
                  <a:cubicBezTo>
                    <a:pt x="162" y="206"/>
                    <a:pt x="167" y="208"/>
                    <a:pt x="163" y="209"/>
                  </a:cubicBezTo>
                  <a:cubicBezTo>
                    <a:pt x="163" y="208"/>
                    <a:pt x="161" y="208"/>
                    <a:pt x="160" y="209"/>
                  </a:cubicBezTo>
                  <a:cubicBezTo>
                    <a:pt x="162" y="209"/>
                    <a:pt x="160" y="211"/>
                    <a:pt x="163" y="211"/>
                  </a:cubicBezTo>
                  <a:cubicBezTo>
                    <a:pt x="165" y="210"/>
                    <a:pt x="168" y="210"/>
                    <a:pt x="167" y="209"/>
                  </a:cubicBezTo>
                  <a:cubicBezTo>
                    <a:pt x="167" y="208"/>
                    <a:pt x="165" y="209"/>
                    <a:pt x="166" y="208"/>
                  </a:cubicBezTo>
                  <a:cubicBezTo>
                    <a:pt x="169" y="208"/>
                    <a:pt x="170" y="210"/>
                    <a:pt x="172" y="207"/>
                  </a:cubicBezTo>
                  <a:cubicBezTo>
                    <a:pt x="169" y="208"/>
                    <a:pt x="169" y="206"/>
                    <a:pt x="169" y="206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171" y="206"/>
                    <a:pt x="171" y="206"/>
                    <a:pt x="171" y="206"/>
                  </a:cubicBezTo>
                  <a:cubicBezTo>
                    <a:pt x="175" y="206"/>
                    <a:pt x="172" y="204"/>
                    <a:pt x="176" y="205"/>
                  </a:cubicBezTo>
                  <a:cubicBezTo>
                    <a:pt x="178" y="206"/>
                    <a:pt x="178" y="206"/>
                    <a:pt x="178" y="206"/>
                  </a:cubicBezTo>
                  <a:cubicBezTo>
                    <a:pt x="177" y="208"/>
                    <a:pt x="172" y="206"/>
                    <a:pt x="173" y="208"/>
                  </a:cubicBezTo>
                  <a:cubicBezTo>
                    <a:pt x="176" y="208"/>
                    <a:pt x="177" y="207"/>
                    <a:pt x="179" y="207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8" y="208"/>
                    <a:pt x="179" y="211"/>
                    <a:pt x="183" y="209"/>
                  </a:cubicBezTo>
                  <a:cubicBezTo>
                    <a:pt x="185" y="208"/>
                    <a:pt x="184" y="208"/>
                    <a:pt x="184" y="207"/>
                  </a:cubicBezTo>
                  <a:cubicBezTo>
                    <a:pt x="188" y="207"/>
                    <a:pt x="190" y="206"/>
                    <a:pt x="193" y="206"/>
                  </a:cubicBezTo>
                  <a:cubicBezTo>
                    <a:pt x="192" y="208"/>
                    <a:pt x="198" y="206"/>
                    <a:pt x="194" y="208"/>
                  </a:cubicBezTo>
                  <a:cubicBezTo>
                    <a:pt x="193" y="207"/>
                    <a:pt x="187" y="207"/>
                    <a:pt x="185" y="209"/>
                  </a:cubicBezTo>
                  <a:cubicBezTo>
                    <a:pt x="187" y="211"/>
                    <a:pt x="181" y="208"/>
                    <a:pt x="181" y="210"/>
                  </a:cubicBezTo>
                  <a:cubicBezTo>
                    <a:pt x="184" y="210"/>
                    <a:pt x="184" y="212"/>
                    <a:pt x="184" y="214"/>
                  </a:cubicBezTo>
                  <a:cubicBezTo>
                    <a:pt x="185" y="214"/>
                    <a:pt x="186" y="213"/>
                    <a:pt x="187" y="213"/>
                  </a:cubicBezTo>
                  <a:cubicBezTo>
                    <a:pt x="187" y="212"/>
                    <a:pt x="186" y="212"/>
                    <a:pt x="186" y="211"/>
                  </a:cubicBezTo>
                  <a:cubicBezTo>
                    <a:pt x="190" y="211"/>
                    <a:pt x="194" y="210"/>
                    <a:pt x="196" y="209"/>
                  </a:cubicBezTo>
                  <a:cubicBezTo>
                    <a:pt x="197" y="210"/>
                    <a:pt x="197" y="211"/>
                    <a:pt x="195" y="211"/>
                  </a:cubicBezTo>
                  <a:cubicBezTo>
                    <a:pt x="200" y="211"/>
                    <a:pt x="205" y="211"/>
                    <a:pt x="210" y="211"/>
                  </a:cubicBezTo>
                  <a:cubicBezTo>
                    <a:pt x="207" y="209"/>
                    <a:pt x="215" y="211"/>
                    <a:pt x="213" y="209"/>
                  </a:cubicBezTo>
                  <a:cubicBezTo>
                    <a:pt x="210" y="209"/>
                    <a:pt x="208" y="207"/>
                    <a:pt x="210" y="207"/>
                  </a:cubicBezTo>
                  <a:cubicBezTo>
                    <a:pt x="211" y="207"/>
                    <a:pt x="210" y="207"/>
                    <a:pt x="210" y="208"/>
                  </a:cubicBezTo>
                  <a:cubicBezTo>
                    <a:pt x="212" y="207"/>
                    <a:pt x="213" y="209"/>
                    <a:pt x="215" y="208"/>
                  </a:cubicBezTo>
                  <a:cubicBezTo>
                    <a:pt x="211" y="208"/>
                    <a:pt x="214" y="210"/>
                    <a:pt x="213" y="212"/>
                  </a:cubicBezTo>
                  <a:cubicBezTo>
                    <a:pt x="217" y="211"/>
                    <a:pt x="213" y="213"/>
                    <a:pt x="216" y="213"/>
                  </a:cubicBezTo>
                  <a:cubicBezTo>
                    <a:pt x="219" y="212"/>
                    <a:pt x="223" y="211"/>
                    <a:pt x="227" y="211"/>
                  </a:cubicBezTo>
                  <a:cubicBezTo>
                    <a:pt x="231" y="212"/>
                    <a:pt x="238" y="211"/>
                    <a:pt x="242" y="211"/>
                  </a:cubicBezTo>
                  <a:cubicBezTo>
                    <a:pt x="244" y="212"/>
                    <a:pt x="242" y="213"/>
                    <a:pt x="244" y="214"/>
                  </a:cubicBezTo>
                  <a:cubicBezTo>
                    <a:pt x="247" y="214"/>
                    <a:pt x="243" y="212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7" y="212"/>
                    <a:pt x="253" y="214"/>
                    <a:pt x="254" y="212"/>
                  </a:cubicBezTo>
                  <a:cubicBezTo>
                    <a:pt x="253" y="213"/>
                    <a:pt x="253" y="213"/>
                    <a:pt x="253" y="213"/>
                  </a:cubicBezTo>
                  <a:cubicBezTo>
                    <a:pt x="254" y="214"/>
                    <a:pt x="254" y="213"/>
                    <a:pt x="255" y="213"/>
                  </a:cubicBezTo>
                  <a:cubicBezTo>
                    <a:pt x="255" y="214"/>
                    <a:pt x="256" y="214"/>
                    <a:pt x="255" y="215"/>
                  </a:cubicBezTo>
                  <a:cubicBezTo>
                    <a:pt x="257" y="216"/>
                    <a:pt x="260" y="214"/>
                    <a:pt x="262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5" y="212"/>
                    <a:pt x="268" y="213"/>
                    <a:pt x="272" y="213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4" y="214"/>
                    <a:pt x="276" y="215"/>
                    <a:pt x="277" y="214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69" y="216"/>
                    <a:pt x="273" y="216"/>
                    <a:pt x="272" y="215"/>
                  </a:cubicBezTo>
                  <a:cubicBezTo>
                    <a:pt x="271" y="214"/>
                    <a:pt x="267" y="214"/>
                    <a:pt x="266" y="215"/>
                  </a:cubicBezTo>
                  <a:cubicBezTo>
                    <a:pt x="268" y="215"/>
                    <a:pt x="268" y="215"/>
                    <a:pt x="269" y="214"/>
                  </a:cubicBezTo>
                  <a:cubicBezTo>
                    <a:pt x="269" y="216"/>
                    <a:pt x="267" y="216"/>
                    <a:pt x="266" y="217"/>
                  </a:cubicBezTo>
                  <a:cubicBezTo>
                    <a:pt x="267" y="217"/>
                    <a:pt x="268" y="217"/>
                    <a:pt x="268" y="217"/>
                  </a:cubicBezTo>
                  <a:cubicBezTo>
                    <a:pt x="267" y="218"/>
                    <a:pt x="265" y="218"/>
                    <a:pt x="262" y="218"/>
                  </a:cubicBezTo>
                  <a:cubicBezTo>
                    <a:pt x="264" y="217"/>
                    <a:pt x="261" y="217"/>
                    <a:pt x="262" y="216"/>
                  </a:cubicBezTo>
                  <a:cubicBezTo>
                    <a:pt x="262" y="218"/>
                    <a:pt x="259" y="218"/>
                    <a:pt x="256" y="218"/>
                  </a:cubicBezTo>
                  <a:cubicBezTo>
                    <a:pt x="254" y="216"/>
                    <a:pt x="250" y="219"/>
                    <a:pt x="247" y="218"/>
                  </a:cubicBezTo>
                  <a:cubicBezTo>
                    <a:pt x="248" y="217"/>
                    <a:pt x="250" y="216"/>
                    <a:pt x="252" y="215"/>
                  </a:cubicBezTo>
                  <a:cubicBezTo>
                    <a:pt x="250" y="215"/>
                    <a:pt x="250" y="215"/>
                    <a:pt x="247" y="215"/>
                  </a:cubicBezTo>
                  <a:cubicBezTo>
                    <a:pt x="246" y="216"/>
                    <a:pt x="245" y="217"/>
                    <a:pt x="242" y="218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0" y="217"/>
                    <a:pt x="240" y="219"/>
                    <a:pt x="236" y="218"/>
                  </a:cubicBezTo>
                  <a:cubicBezTo>
                    <a:pt x="230" y="218"/>
                    <a:pt x="224" y="218"/>
                    <a:pt x="219" y="218"/>
                  </a:cubicBezTo>
                  <a:cubicBezTo>
                    <a:pt x="219" y="217"/>
                    <a:pt x="219" y="217"/>
                    <a:pt x="219" y="217"/>
                  </a:cubicBezTo>
                  <a:cubicBezTo>
                    <a:pt x="217" y="219"/>
                    <a:pt x="211" y="218"/>
                    <a:pt x="207" y="219"/>
                  </a:cubicBezTo>
                  <a:cubicBezTo>
                    <a:pt x="201" y="218"/>
                    <a:pt x="195" y="219"/>
                    <a:pt x="192" y="218"/>
                  </a:cubicBezTo>
                  <a:cubicBezTo>
                    <a:pt x="181" y="219"/>
                    <a:pt x="172" y="219"/>
                    <a:pt x="162" y="219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2" y="219"/>
                    <a:pt x="162" y="217"/>
                    <a:pt x="161" y="217"/>
                  </a:cubicBezTo>
                  <a:cubicBezTo>
                    <a:pt x="163" y="218"/>
                    <a:pt x="158" y="218"/>
                    <a:pt x="157" y="219"/>
                  </a:cubicBezTo>
                  <a:cubicBezTo>
                    <a:pt x="152" y="218"/>
                    <a:pt x="146" y="219"/>
                    <a:pt x="142" y="220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37" y="221"/>
                    <a:pt x="132" y="220"/>
                    <a:pt x="127" y="219"/>
                  </a:cubicBezTo>
                  <a:cubicBezTo>
                    <a:pt x="126" y="219"/>
                    <a:pt x="125" y="218"/>
                    <a:pt x="124" y="218"/>
                  </a:cubicBezTo>
                  <a:cubicBezTo>
                    <a:pt x="121" y="220"/>
                    <a:pt x="119" y="220"/>
                    <a:pt x="115" y="221"/>
                  </a:cubicBezTo>
                  <a:cubicBezTo>
                    <a:pt x="112" y="221"/>
                    <a:pt x="107" y="220"/>
                    <a:pt x="104" y="220"/>
                  </a:cubicBezTo>
                  <a:cubicBezTo>
                    <a:pt x="93" y="222"/>
                    <a:pt x="81" y="220"/>
                    <a:pt x="69" y="222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56" y="223"/>
                    <a:pt x="42" y="221"/>
                    <a:pt x="32" y="222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0" y="219"/>
                    <a:pt x="26" y="221"/>
                    <a:pt x="27" y="222"/>
                  </a:cubicBezTo>
                  <a:cubicBezTo>
                    <a:pt x="24" y="221"/>
                    <a:pt x="19" y="223"/>
                    <a:pt x="17" y="221"/>
                  </a:cubicBezTo>
                  <a:cubicBezTo>
                    <a:pt x="15" y="221"/>
                    <a:pt x="14" y="221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4" y="223"/>
                    <a:pt x="0" y="209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5" y="212"/>
                    <a:pt x="5" y="212"/>
                    <a:pt x="5" y="212"/>
                  </a:cubicBezTo>
                  <a:cubicBezTo>
                    <a:pt x="6" y="206"/>
                    <a:pt x="6" y="203"/>
                    <a:pt x="6" y="197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200"/>
                    <a:pt x="7" y="200"/>
                    <a:pt x="7" y="198"/>
                  </a:cubicBezTo>
                  <a:cubicBezTo>
                    <a:pt x="6" y="196"/>
                    <a:pt x="7" y="190"/>
                    <a:pt x="5" y="192"/>
                  </a:cubicBezTo>
                  <a:cubicBezTo>
                    <a:pt x="6" y="186"/>
                    <a:pt x="4" y="177"/>
                    <a:pt x="6" y="171"/>
                  </a:cubicBezTo>
                  <a:cubicBezTo>
                    <a:pt x="5" y="171"/>
                    <a:pt x="5" y="170"/>
                    <a:pt x="5" y="169"/>
                  </a:cubicBezTo>
                  <a:cubicBezTo>
                    <a:pt x="5" y="164"/>
                    <a:pt x="6" y="158"/>
                    <a:pt x="5" y="153"/>
                  </a:cubicBezTo>
                  <a:cubicBezTo>
                    <a:pt x="5" y="152"/>
                    <a:pt x="6" y="155"/>
                    <a:pt x="6" y="152"/>
                  </a:cubicBezTo>
                  <a:cubicBezTo>
                    <a:pt x="6" y="151"/>
                    <a:pt x="5" y="152"/>
                    <a:pt x="5" y="151"/>
                  </a:cubicBezTo>
                  <a:cubicBezTo>
                    <a:pt x="4" y="141"/>
                    <a:pt x="6" y="132"/>
                    <a:pt x="6" y="124"/>
                  </a:cubicBezTo>
                  <a:cubicBezTo>
                    <a:pt x="4" y="109"/>
                    <a:pt x="5" y="94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75"/>
                    <a:pt x="7" y="68"/>
                    <a:pt x="4" y="65"/>
                  </a:cubicBezTo>
                  <a:cubicBezTo>
                    <a:pt x="5" y="64"/>
                    <a:pt x="5" y="60"/>
                    <a:pt x="6" y="61"/>
                  </a:cubicBezTo>
                  <a:cubicBezTo>
                    <a:pt x="4" y="57"/>
                    <a:pt x="7" y="51"/>
                    <a:pt x="5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1"/>
                    <a:pt x="5" y="36"/>
                    <a:pt x="6" y="30"/>
                  </a:cubicBezTo>
                  <a:cubicBezTo>
                    <a:pt x="6" y="31"/>
                    <a:pt x="6" y="32"/>
                    <a:pt x="7" y="32"/>
                  </a:cubicBezTo>
                  <a:cubicBezTo>
                    <a:pt x="8" y="30"/>
                    <a:pt x="5" y="27"/>
                    <a:pt x="7" y="26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25"/>
                    <a:pt x="14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55" y="12"/>
                    <a:pt x="46" y="15"/>
                    <a:pt x="54" y="13"/>
                  </a:cubicBezTo>
                  <a:cubicBezTo>
                    <a:pt x="55" y="13"/>
                    <a:pt x="54" y="12"/>
                    <a:pt x="54" y="13"/>
                  </a:cubicBezTo>
                  <a:cubicBezTo>
                    <a:pt x="57" y="12"/>
                    <a:pt x="59" y="15"/>
                    <a:pt x="61" y="14"/>
                  </a:cubicBezTo>
                  <a:cubicBezTo>
                    <a:pt x="60" y="13"/>
                    <a:pt x="62" y="13"/>
                    <a:pt x="62" y="12"/>
                  </a:cubicBezTo>
                  <a:cubicBezTo>
                    <a:pt x="68" y="13"/>
                    <a:pt x="69" y="14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9" y="12"/>
                    <a:pt x="85" y="13"/>
                    <a:pt x="90" y="11"/>
                  </a:cubicBezTo>
                  <a:cubicBezTo>
                    <a:pt x="119" y="10"/>
                    <a:pt x="148" y="9"/>
                    <a:pt x="177" y="9"/>
                  </a:cubicBezTo>
                  <a:cubicBezTo>
                    <a:pt x="205" y="9"/>
                    <a:pt x="233" y="8"/>
                    <a:pt x="262" y="9"/>
                  </a:cubicBezTo>
                  <a:cubicBezTo>
                    <a:pt x="269" y="11"/>
                    <a:pt x="269" y="11"/>
                    <a:pt x="277" y="10"/>
                  </a:cubicBezTo>
                  <a:cubicBezTo>
                    <a:pt x="276" y="11"/>
                    <a:pt x="276" y="11"/>
                    <a:pt x="277" y="11"/>
                  </a:cubicBezTo>
                  <a:cubicBezTo>
                    <a:pt x="277" y="10"/>
                    <a:pt x="282" y="11"/>
                    <a:pt x="282" y="9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301" y="14"/>
                    <a:pt x="288" y="0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20"/>
                    <a:pt x="306" y="20"/>
                    <a:pt x="306" y="20"/>
                  </a:cubicBezTo>
                  <a:cubicBezTo>
                    <a:pt x="306" y="25"/>
                    <a:pt x="307" y="30"/>
                    <a:pt x="307" y="36"/>
                  </a:cubicBezTo>
                  <a:cubicBezTo>
                    <a:pt x="306" y="34"/>
                    <a:pt x="305" y="33"/>
                    <a:pt x="305" y="35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9"/>
                    <a:pt x="307" y="41"/>
                    <a:pt x="307" y="39"/>
                  </a:cubicBezTo>
                  <a:cubicBezTo>
                    <a:pt x="309" y="67"/>
                    <a:pt x="305" y="94"/>
                    <a:pt x="306" y="121"/>
                  </a:cubicBezTo>
                  <a:cubicBezTo>
                    <a:pt x="305" y="128"/>
                    <a:pt x="306" y="137"/>
                    <a:pt x="306" y="144"/>
                  </a:cubicBezTo>
                  <a:cubicBezTo>
                    <a:pt x="304" y="165"/>
                    <a:pt x="302" y="184"/>
                    <a:pt x="304" y="205"/>
                  </a:cubicBezTo>
                  <a:cubicBezTo>
                    <a:pt x="304" y="205"/>
                    <a:pt x="300" y="202"/>
                    <a:pt x="299" y="19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</p:grpSp>
      <p:grpSp>
        <p:nvGrpSpPr>
          <p:cNvPr id="10261" name="Group 10260">
            <a:extLst>
              <a:ext uri="{FF2B5EF4-FFF2-40B4-BE49-F238E27FC236}">
                <a16:creationId xmlns:a16="http://schemas.microsoft.com/office/drawing/2014/main" xmlns="" id="{101F5ED6-286E-4C8F-AB90-9DBF550887A8}"/>
              </a:ext>
            </a:extLst>
          </p:cNvPr>
          <p:cNvGrpSpPr/>
          <p:nvPr/>
        </p:nvGrpSpPr>
        <p:grpSpPr>
          <a:xfrm>
            <a:off x="157461" y="4778003"/>
            <a:ext cx="3430405" cy="605814"/>
            <a:chOff x="314217" y="4686562"/>
            <a:chExt cx="3430405" cy="605814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xmlns="" id="{21EAE04F-93B5-4CA4-AA94-63D7F4CCD4CD}"/>
                </a:ext>
              </a:extLst>
            </p:cNvPr>
            <p:cNvSpPr/>
            <p:nvPr/>
          </p:nvSpPr>
          <p:spPr>
            <a:xfrm>
              <a:off x="459924" y="4739214"/>
              <a:ext cx="3211704" cy="522792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No Application Required</a:t>
              </a:r>
            </a:p>
          </p:txBody>
        </p:sp>
        <p:sp>
          <p:nvSpPr>
            <p:cNvPr id="157" name="Freeform 113">
              <a:extLst>
                <a:ext uri="{FF2B5EF4-FFF2-40B4-BE49-F238E27FC236}">
                  <a16:creationId xmlns:a16="http://schemas.microsoft.com/office/drawing/2014/main" xmlns="" id="{35DF0E90-24F0-41D1-B77B-4F9AD34E3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17" y="4686562"/>
              <a:ext cx="3430405" cy="605814"/>
            </a:xfrm>
            <a:custGeom>
              <a:avLst/>
              <a:gdLst/>
              <a:ahLst/>
              <a:cxnLst>
                <a:cxn ang="0">
                  <a:pos x="299" y="100"/>
                </a:cxn>
                <a:cxn ang="0">
                  <a:pos x="298" y="38"/>
                </a:cxn>
                <a:cxn ang="0">
                  <a:pos x="295" y="21"/>
                </a:cxn>
                <a:cxn ang="0">
                  <a:pos x="277" y="19"/>
                </a:cxn>
                <a:cxn ang="0">
                  <a:pos x="208" y="20"/>
                </a:cxn>
                <a:cxn ang="0">
                  <a:pos x="183" y="20"/>
                </a:cxn>
                <a:cxn ang="0">
                  <a:pos x="151" y="17"/>
                </a:cxn>
                <a:cxn ang="0">
                  <a:pos x="117" y="21"/>
                </a:cxn>
                <a:cxn ang="0">
                  <a:pos x="104" y="21"/>
                </a:cxn>
                <a:cxn ang="0">
                  <a:pos x="72" y="23"/>
                </a:cxn>
                <a:cxn ang="0">
                  <a:pos x="41" y="24"/>
                </a:cxn>
                <a:cxn ang="0">
                  <a:pos x="25" y="24"/>
                </a:cxn>
                <a:cxn ang="0">
                  <a:pos x="13" y="24"/>
                </a:cxn>
                <a:cxn ang="0">
                  <a:pos x="19" y="19"/>
                </a:cxn>
                <a:cxn ang="0">
                  <a:pos x="18" y="51"/>
                </a:cxn>
                <a:cxn ang="0">
                  <a:pos x="18" y="87"/>
                </a:cxn>
                <a:cxn ang="0">
                  <a:pos x="16" y="104"/>
                </a:cxn>
                <a:cxn ang="0">
                  <a:pos x="19" y="116"/>
                </a:cxn>
                <a:cxn ang="0">
                  <a:pos x="18" y="127"/>
                </a:cxn>
                <a:cxn ang="0">
                  <a:pos x="19" y="146"/>
                </a:cxn>
                <a:cxn ang="0">
                  <a:pos x="19" y="193"/>
                </a:cxn>
                <a:cxn ang="0">
                  <a:pos x="20" y="212"/>
                </a:cxn>
                <a:cxn ang="0">
                  <a:pos x="20" y="215"/>
                </a:cxn>
                <a:cxn ang="0">
                  <a:pos x="15" y="208"/>
                </a:cxn>
                <a:cxn ang="0">
                  <a:pos x="61" y="208"/>
                </a:cxn>
                <a:cxn ang="0">
                  <a:pos x="76" y="208"/>
                </a:cxn>
                <a:cxn ang="0">
                  <a:pos x="87" y="209"/>
                </a:cxn>
                <a:cxn ang="0">
                  <a:pos x="99" y="208"/>
                </a:cxn>
                <a:cxn ang="0">
                  <a:pos x="117" y="205"/>
                </a:cxn>
                <a:cxn ang="0">
                  <a:pos x="127" y="208"/>
                </a:cxn>
                <a:cxn ang="0">
                  <a:pos x="140" y="205"/>
                </a:cxn>
                <a:cxn ang="0">
                  <a:pos x="160" y="208"/>
                </a:cxn>
                <a:cxn ang="0">
                  <a:pos x="166" y="208"/>
                </a:cxn>
                <a:cxn ang="0">
                  <a:pos x="173" y="208"/>
                </a:cxn>
                <a:cxn ang="0">
                  <a:pos x="185" y="209"/>
                </a:cxn>
                <a:cxn ang="0">
                  <a:pos x="210" y="211"/>
                </a:cxn>
                <a:cxn ang="0">
                  <a:pos x="227" y="211"/>
                </a:cxn>
                <a:cxn ang="0">
                  <a:pos x="255" y="213"/>
                </a:cxn>
                <a:cxn ang="0">
                  <a:pos x="277" y="214"/>
                </a:cxn>
                <a:cxn ang="0">
                  <a:pos x="262" y="218"/>
                </a:cxn>
                <a:cxn ang="0">
                  <a:pos x="242" y="217"/>
                </a:cxn>
                <a:cxn ang="0">
                  <a:pos x="164" y="218"/>
                </a:cxn>
                <a:cxn ang="0">
                  <a:pos x="115" y="221"/>
                </a:cxn>
                <a:cxn ang="0">
                  <a:pos x="17" y="221"/>
                </a:cxn>
                <a:cxn ang="0">
                  <a:pos x="6" y="215"/>
                </a:cxn>
                <a:cxn ang="0">
                  <a:pos x="6" y="197"/>
                </a:cxn>
                <a:cxn ang="0">
                  <a:pos x="6" y="152"/>
                </a:cxn>
                <a:cxn ang="0">
                  <a:pos x="5" y="45"/>
                </a:cxn>
                <a:cxn ang="0">
                  <a:pos x="6" y="20"/>
                </a:cxn>
                <a:cxn ang="0">
                  <a:pos x="13" y="12"/>
                </a:cxn>
                <a:cxn ang="0">
                  <a:pos x="61" y="14"/>
                </a:cxn>
                <a:cxn ang="0">
                  <a:pos x="277" y="10"/>
                </a:cxn>
                <a:cxn ang="0">
                  <a:pos x="297" y="10"/>
                </a:cxn>
                <a:cxn ang="0">
                  <a:pos x="306" y="20"/>
                </a:cxn>
                <a:cxn ang="0">
                  <a:pos x="306" y="144"/>
                </a:cxn>
              </a:cxnLst>
              <a:rect l="0" t="0" r="r" b="b"/>
              <a:pathLst>
                <a:path w="309" h="223">
                  <a:moveTo>
                    <a:pt x="299" y="193"/>
                  </a:moveTo>
                  <a:cubicBezTo>
                    <a:pt x="295" y="182"/>
                    <a:pt x="299" y="167"/>
                    <a:pt x="296" y="155"/>
                  </a:cubicBezTo>
                  <a:cubicBezTo>
                    <a:pt x="296" y="154"/>
                    <a:pt x="299" y="156"/>
                    <a:pt x="298" y="152"/>
                  </a:cubicBezTo>
                  <a:cubicBezTo>
                    <a:pt x="295" y="141"/>
                    <a:pt x="297" y="122"/>
                    <a:pt x="299" y="108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6"/>
                    <a:pt x="298" y="103"/>
                    <a:pt x="298" y="100"/>
                  </a:cubicBezTo>
                  <a:cubicBezTo>
                    <a:pt x="299" y="100"/>
                    <a:pt x="299" y="101"/>
                    <a:pt x="299" y="100"/>
                  </a:cubicBezTo>
                  <a:cubicBezTo>
                    <a:pt x="298" y="99"/>
                    <a:pt x="299" y="95"/>
                    <a:pt x="298" y="93"/>
                  </a:cubicBezTo>
                  <a:cubicBezTo>
                    <a:pt x="299" y="92"/>
                    <a:pt x="299" y="92"/>
                    <a:pt x="300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296" y="85"/>
                    <a:pt x="299" y="78"/>
                    <a:pt x="297" y="72"/>
                  </a:cubicBezTo>
                  <a:cubicBezTo>
                    <a:pt x="298" y="72"/>
                    <a:pt x="298" y="73"/>
                    <a:pt x="298" y="72"/>
                  </a:cubicBezTo>
                  <a:cubicBezTo>
                    <a:pt x="296" y="62"/>
                    <a:pt x="297" y="49"/>
                    <a:pt x="296" y="38"/>
                  </a:cubicBezTo>
                  <a:cubicBezTo>
                    <a:pt x="296" y="39"/>
                    <a:pt x="297" y="39"/>
                    <a:pt x="298" y="38"/>
                  </a:cubicBezTo>
                  <a:cubicBezTo>
                    <a:pt x="296" y="38"/>
                    <a:pt x="296" y="34"/>
                    <a:pt x="296" y="31"/>
                  </a:cubicBezTo>
                  <a:cubicBezTo>
                    <a:pt x="297" y="30"/>
                    <a:pt x="294" y="26"/>
                    <a:pt x="295" y="23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295" y="22"/>
                    <a:pt x="295" y="21"/>
                    <a:pt x="295" y="20"/>
                  </a:cubicBezTo>
                  <a:cubicBezTo>
                    <a:pt x="295" y="19"/>
                    <a:pt x="295" y="19"/>
                    <a:pt x="295" y="19"/>
                  </a:cubicBezTo>
                  <a:cubicBezTo>
                    <a:pt x="299" y="22"/>
                    <a:pt x="296" y="20"/>
                    <a:pt x="296" y="21"/>
                  </a:cubicBezTo>
                  <a:cubicBezTo>
                    <a:pt x="296" y="21"/>
                    <a:pt x="295" y="21"/>
                    <a:pt x="295" y="21"/>
                  </a:cubicBezTo>
                  <a:cubicBezTo>
                    <a:pt x="293" y="20"/>
                    <a:pt x="293" y="20"/>
                    <a:pt x="293" y="20"/>
                  </a:cubicBezTo>
                  <a:cubicBezTo>
                    <a:pt x="292" y="22"/>
                    <a:pt x="289" y="19"/>
                    <a:pt x="287" y="20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1"/>
                    <a:pt x="284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78" y="21"/>
                    <a:pt x="275" y="20"/>
                    <a:pt x="275" y="21"/>
                  </a:cubicBezTo>
                  <a:cubicBezTo>
                    <a:pt x="274" y="20"/>
                    <a:pt x="280" y="21"/>
                    <a:pt x="277" y="19"/>
                  </a:cubicBezTo>
                  <a:cubicBezTo>
                    <a:pt x="263" y="20"/>
                    <a:pt x="247" y="20"/>
                    <a:pt x="233" y="20"/>
                  </a:cubicBezTo>
                  <a:cubicBezTo>
                    <a:pt x="231" y="19"/>
                    <a:pt x="230" y="19"/>
                    <a:pt x="230" y="19"/>
                  </a:cubicBezTo>
                  <a:cubicBezTo>
                    <a:pt x="228" y="19"/>
                    <a:pt x="224" y="19"/>
                    <a:pt x="223" y="20"/>
                  </a:cubicBezTo>
                  <a:cubicBezTo>
                    <a:pt x="223" y="20"/>
                    <a:pt x="222" y="19"/>
                    <a:pt x="221" y="19"/>
                  </a:cubicBezTo>
                  <a:cubicBezTo>
                    <a:pt x="218" y="18"/>
                    <a:pt x="218" y="21"/>
                    <a:pt x="215" y="20"/>
                  </a:cubicBezTo>
                  <a:cubicBezTo>
                    <a:pt x="216" y="19"/>
                    <a:pt x="217" y="19"/>
                    <a:pt x="216" y="18"/>
                  </a:cubicBezTo>
                  <a:cubicBezTo>
                    <a:pt x="214" y="20"/>
                    <a:pt x="211" y="19"/>
                    <a:pt x="208" y="20"/>
                  </a:cubicBezTo>
                  <a:cubicBezTo>
                    <a:pt x="208" y="20"/>
                    <a:pt x="209" y="19"/>
                    <a:pt x="209" y="19"/>
                  </a:cubicBezTo>
                  <a:cubicBezTo>
                    <a:pt x="205" y="20"/>
                    <a:pt x="203" y="19"/>
                    <a:pt x="200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196" y="17"/>
                    <a:pt x="200" y="20"/>
                    <a:pt x="196" y="20"/>
                  </a:cubicBezTo>
                  <a:cubicBezTo>
                    <a:pt x="197" y="20"/>
                    <a:pt x="196" y="19"/>
                    <a:pt x="196" y="19"/>
                  </a:cubicBezTo>
                  <a:cubicBezTo>
                    <a:pt x="193" y="20"/>
                    <a:pt x="187" y="20"/>
                    <a:pt x="183" y="20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79" y="20"/>
                    <a:pt x="175" y="20"/>
                    <a:pt x="171" y="20"/>
                  </a:cubicBezTo>
                  <a:cubicBezTo>
                    <a:pt x="169" y="20"/>
                    <a:pt x="171" y="18"/>
                    <a:pt x="167" y="19"/>
                  </a:cubicBezTo>
                  <a:cubicBezTo>
                    <a:pt x="167" y="20"/>
                    <a:pt x="160" y="19"/>
                    <a:pt x="162" y="21"/>
                  </a:cubicBezTo>
                  <a:cubicBezTo>
                    <a:pt x="159" y="21"/>
                    <a:pt x="153" y="20"/>
                    <a:pt x="150" y="21"/>
                  </a:cubicBezTo>
                  <a:cubicBezTo>
                    <a:pt x="152" y="20"/>
                    <a:pt x="149" y="19"/>
                    <a:pt x="152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7"/>
                    <a:pt x="152" y="18"/>
                    <a:pt x="151" y="17"/>
                  </a:cubicBezTo>
                  <a:cubicBezTo>
                    <a:pt x="150" y="17"/>
                    <a:pt x="145" y="18"/>
                    <a:pt x="144" y="17"/>
                  </a:cubicBezTo>
                  <a:cubicBezTo>
                    <a:pt x="141" y="19"/>
                    <a:pt x="138" y="21"/>
                    <a:pt x="134" y="21"/>
                  </a:cubicBezTo>
                  <a:cubicBezTo>
                    <a:pt x="136" y="20"/>
                    <a:pt x="133" y="19"/>
                    <a:pt x="134" y="19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6" y="22"/>
                    <a:pt x="128" y="21"/>
                    <a:pt x="125" y="21"/>
                  </a:cubicBezTo>
                  <a:cubicBezTo>
                    <a:pt x="125" y="21"/>
                    <a:pt x="124" y="22"/>
                    <a:pt x="124" y="22"/>
                  </a:cubicBezTo>
                  <a:cubicBezTo>
                    <a:pt x="123" y="22"/>
                    <a:pt x="118" y="23"/>
                    <a:pt x="117" y="21"/>
                  </a:cubicBezTo>
                  <a:cubicBezTo>
                    <a:pt x="116" y="20"/>
                    <a:pt x="119" y="20"/>
                    <a:pt x="118" y="20"/>
                  </a:cubicBezTo>
                  <a:cubicBezTo>
                    <a:pt x="115" y="20"/>
                    <a:pt x="115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07" y="21"/>
                    <a:pt x="109" y="22"/>
                  </a:cubicBezTo>
                  <a:cubicBezTo>
                    <a:pt x="110" y="22"/>
                    <a:pt x="108" y="21"/>
                    <a:pt x="110" y="21"/>
                  </a:cubicBezTo>
                  <a:cubicBezTo>
                    <a:pt x="109" y="22"/>
                    <a:pt x="105" y="23"/>
                    <a:pt x="103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0" y="23"/>
                    <a:pt x="96" y="23"/>
                    <a:pt x="92" y="24"/>
                  </a:cubicBezTo>
                  <a:cubicBezTo>
                    <a:pt x="92" y="25"/>
                    <a:pt x="94" y="22"/>
                    <a:pt x="94" y="23"/>
                  </a:cubicBezTo>
                  <a:cubicBezTo>
                    <a:pt x="89" y="22"/>
                    <a:pt x="83" y="24"/>
                    <a:pt x="79" y="23"/>
                  </a:cubicBezTo>
                  <a:cubicBezTo>
                    <a:pt x="79" y="23"/>
                    <a:pt x="79" y="24"/>
                    <a:pt x="79" y="24"/>
                  </a:cubicBezTo>
                  <a:cubicBezTo>
                    <a:pt x="76" y="24"/>
                    <a:pt x="77" y="22"/>
                    <a:pt x="75" y="23"/>
                  </a:cubicBezTo>
                  <a:cubicBezTo>
                    <a:pt x="75" y="22"/>
                    <a:pt x="73" y="23"/>
                    <a:pt x="71" y="23"/>
                  </a:cubicBezTo>
                  <a:cubicBezTo>
                    <a:pt x="70" y="24"/>
                    <a:pt x="71" y="23"/>
                    <a:pt x="72" y="23"/>
                  </a:cubicBezTo>
                  <a:cubicBezTo>
                    <a:pt x="70" y="23"/>
                    <a:pt x="60" y="25"/>
                    <a:pt x="54" y="24"/>
                  </a:cubicBezTo>
                  <a:cubicBezTo>
                    <a:pt x="55" y="24"/>
                    <a:pt x="51" y="25"/>
                    <a:pt x="50" y="25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3"/>
                    <a:pt x="46" y="24"/>
                    <a:pt x="46" y="23"/>
                  </a:cubicBezTo>
                  <a:cubicBezTo>
                    <a:pt x="43" y="25"/>
                    <a:pt x="56" y="22"/>
                    <a:pt x="53" y="23"/>
                  </a:cubicBezTo>
                  <a:cubicBezTo>
                    <a:pt x="52" y="22"/>
                    <a:pt x="47" y="25"/>
                    <a:pt x="48" y="23"/>
                  </a:cubicBezTo>
                  <a:cubicBezTo>
                    <a:pt x="46" y="23"/>
                    <a:pt x="43" y="25"/>
                    <a:pt x="41" y="24"/>
                  </a:cubicBezTo>
                  <a:cubicBezTo>
                    <a:pt x="41" y="24"/>
                    <a:pt x="43" y="22"/>
                    <a:pt x="41" y="22"/>
                  </a:cubicBezTo>
                  <a:cubicBezTo>
                    <a:pt x="37" y="22"/>
                    <a:pt x="40" y="23"/>
                    <a:pt x="37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2" y="23"/>
                    <a:pt x="33" y="25"/>
                  </a:cubicBezTo>
                  <a:cubicBezTo>
                    <a:pt x="33" y="24"/>
                    <a:pt x="28" y="25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6"/>
                    <a:pt x="20" y="23"/>
                    <a:pt x="1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2"/>
                    <a:pt x="7" y="3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21"/>
                    <a:pt x="18" y="23"/>
                    <a:pt x="18" y="23"/>
                  </a:cubicBezTo>
                  <a:cubicBezTo>
                    <a:pt x="18" y="26"/>
                    <a:pt x="19" y="28"/>
                    <a:pt x="19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7" y="31"/>
                    <a:pt x="18" y="32"/>
                    <a:pt x="18" y="34"/>
                  </a:cubicBezTo>
                  <a:cubicBezTo>
                    <a:pt x="18" y="33"/>
                    <a:pt x="17" y="37"/>
                    <a:pt x="16" y="39"/>
                  </a:cubicBezTo>
                  <a:cubicBezTo>
                    <a:pt x="17" y="42"/>
                    <a:pt x="18" y="41"/>
                    <a:pt x="19" y="41"/>
                  </a:cubicBezTo>
                  <a:cubicBezTo>
                    <a:pt x="16" y="43"/>
                    <a:pt x="20" y="48"/>
                    <a:pt x="18" y="51"/>
                  </a:cubicBezTo>
                  <a:cubicBezTo>
                    <a:pt x="18" y="50"/>
                    <a:pt x="17" y="47"/>
                    <a:pt x="16" y="50"/>
                  </a:cubicBezTo>
                  <a:cubicBezTo>
                    <a:pt x="14" y="52"/>
                    <a:pt x="18" y="54"/>
                    <a:pt x="17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9"/>
                    <a:pt x="20" y="63"/>
                    <a:pt x="18" y="62"/>
                  </a:cubicBezTo>
                  <a:cubicBezTo>
                    <a:pt x="19" y="63"/>
                    <a:pt x="17" y="67"/>
                    <a:pt x="19" y="66"/>
                  </a:cubicBezTo>
                  <a:cubicBezTo>
                    <a:pt x="18" y="72"/>
                    <a:pt x="20" y="81"/>
                    <a:pt x="17" y="85"/>
                  </a:cubicBezTo>
                  <a:cubicBezTo>
                    <a:pt x="17" y="86"/>
                    <a:pt x="17" y="88"/>
                    <a:pt x="18" y="87"/>
                  </a:cubicBezTo>
                  <a:cubicBezTo>
                    <a:pt x="19" y="86"/>
                    <a:pt x="17" y="85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8" y="88"/>
                    <a:pt x="18" y="89"/>
                    <a:pt x="17" y="87"/>
                  </a:cubicBezTo>
                  <a:cubicBezTo>
                    <a:pt x="16" y="92"/>
                    <a:pt x="20" y="92"/>
                    <a:pt x="19" y="97"/>
                  </a:cubicBezTo>
                  <a:cubicBezTo>
                    <a:pt x="18" y="97"/>
                    <a:pt x="18" y="97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5"/>
                    <a:pt x="18" y="104"/>
                    <a:pt x="16" y="104"/>
                  </a:cubicBezTo>
                  <a:cubicBezTo>
                    <a:pt x="17" y="106"/>
                    <a:pt x="17" y="108"/>
                    <a:pt x="17" y="109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0"/>
                    <a:pt x="17" y="113"/>
                    <a:pt x="17" y="114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6" y="113"/>
                    <a:pt x="16" y="115"/>
                    <a:pt x="17" y="116"/>
                  </a:cubicBezTo>
                  <a:cubicBezTo>
                    <a:pt x="17" y="116"/>
                    <a:pt x="18" y="114"/>
                    <a:pt x="18" y="113"/>
                  </a:cubicBezTo>
                  <a:cubicBezTo>
                    <a:pt x="18" y="114"/>
                    <a:pt x="18" y="115"/>
                    <a:pt x="19" y="116"/>
                  </a:cubicBezTo>
                  <a:cubicBezTo>
                    <a:pt x="18" y="116"/>
                    <a:pt x="18" y="120"/>
                    <a:pt x="18" y="121"/>
                  </a:cubicBezTo>
                  <a:cubicBezTo>
                    <a:pt x="18" y="123"/>
                    <a:pt x="19" y="123"/>
                    <a:pt x="19" y="123"/>
                  </a:cubicBezTo>
                  <a:cubicBezTo>
                    <a:pt x="18" y="123"/>
                    <a:pt x="19" y="126"/>
                    <a:pt x="18" y="125"/>
                  </a:cubicBezTo>
                  <a:cubicBezTo>
                    <a:pt x="18" y="124"/>
                    <a:pt x="19" y="124"/>
                    <a:pt x="18" y="123"/>
                  </a:cubicBezTo>
                  <a:cubicBezTo>
                    <a:pt x="18" y="124"/>
                    <a:pt x="17" y="124"/>
                    <a:pt x="17" y="126"/>
                  </a:cubicBezTo>
                  <a:cubicBezTo>
                    <a:pt x="18" y="128"/>
                    <a:pt x="20" y="125"/>
                    <a:pt x="19" y="129"/>
                  </a:cubicBezTo>
                  <a:cubicBezTo>
                    <a:pt x="19" y="128"/>
                    <a:pt x="18" y="128"/>
                    <a:pt x="18" y="127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31"/>
                    <a:pt x="18" y="130"/>
                    <a:pt x="18" y="131"/>
                  </a:cubicBezTo>
                  <a:cubicBezTo>
                    <a:pt x="19" y="132"/>
                    <a:pt x="18" y="135"/>
                    <a:pt x="19" y="136"/>
                  </a:cubicBezTo>
                  <a:cubicBezTo>
                    <a:pt x="19" y="138"/>
                    <a:pt x="19" y="139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5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7"/>
                    <a:pt x="19" y="150"/>
                    <a:pt x="19" y="151"/>
                  </a:cubicBezTo>
                  <a:cubicBezTo>
                    <a:pt x="18" y="153"/>
                    <a:pt x="15" y="152"/>
                    <a:pt x="17" y="155"/>
                  </a:cubicBezTo>
                  <a:cubicBezTo>
                    <a:pt x="17" y="157"/>
                    <a:pt x="19" y="159"/>
                    <a:pt x="19" y="158"/>
                  </a:cubicBezTo>
                  <a:cubicBezTo>
                    <a:pt x="19" y="162"/>
                    <a:pt x="20" y="167"/>
                    <a:pt x="19" y="172"/>
                  </a:cubicBezTo>
                  <a:cubicBezTo>
                    <a:pt x="19" y="172"/>
                    <a:pt x="19" y="172"/>
                    <a:pt x="20" y="173"/>
                  </a:cubicBezTo>
                  <a:cubicBezTo>
                    <a:pt x="19" y="180"/>
                    <a:pt x="21" y="188"/>
                    <a:pt x="19" y="193"/>
                  </a:cubicBezTo>
                  <a:cubicBezTo>
                    <a:pt x="18" y="191"/>
                    <a:pt x="18" y="193"/>
                    <a:pt x="17" y="193"/>
                  </a:cubicBezTo>
                  <a:cubicBezTo>
                    <a:pt x="18" y="194"/>
                    <a:pt x="16" y="195"/>
                    <a:pt x="18" y="195"/>
                  </a:cubicBezTo>
                  <a:cubicBezTo>
                    <a:pt x="19" y="195"/>
                    <a:pt x="19" y="195"/>
                    <a:pt x="20" y="193"/>
                  </a:cubicBezTo>
                  <a:cubicBezTo>
                    <a:pt x="20" y="198"/>
                    <a:pt x="20" y="204"/>
                    <a:pt x="19" y="206"/>
                  </a:cubicBezTo>
                  <a:cubicBezTo>
                    <a:pt x="20" y="205"/>
                    <a:pt x="20" y="206"/>
                    <a:pt x="20" y="207"/>
                  </a:cubicBezTo>
                  <a:cubicBezTo>
                    <a:pt x="19" y="206"/>
                    <a:pt x="18" y="209"/>
                    <a:pt x="19" y="211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7" y="221"/>
                    <a:pt x="11" y="206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5" y="208"/>
                    <a:pt x="15" y="209"/>
                    <a:pt x="15" y="209"/>
                  </a:cubicBezTo>
                  <a:cubicBezTo>
                    <a:pt x="18" y="208"/>
                    <a:pt x="21" y="207"/>
                    <a:pt x="23" y="208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27" y="209"/>
                    <a:pt x="28" y="208"/>
                    <a:pt x="26" y="208"/>
                  </a:cubicBezTo>
                  <a:cubicBezTo>
                    <a:pt x="31" y="208"/>
                    <a:pt x="34" y="209"/>
                    <a:pt x="35" y="210"/>
                  </a:cubicBezTo>
                  <a:cubicBezTo>
                    <a:pt x="42" y="207"/>
                    <a:pt x="53" y="207"/>
                    <a:pt x="62" y="207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4" y="208"/>
                    <a:pt x="63" y="206"/>
                    <a:pt x="64" y="207"/>
                  </a:cubicBezTo>
                  <a:cubicBezTo>
                    <a:pt x="64" y="208"/>
                    <a:pt x="66" y="208"/>
                    <a:pt x="64" y="209"/>
                  </a:cubicBezTo>
                  <a:cubicBezTo>
                    <a:pt x="68" y="210"/>
                    <a:pt x="69" y="208"/>
                    <a:pt x="71" y="208"/>
                  </a:cubicBezTo>
                  <a:cubicBezTo>
                    <a:pt x="71" y="207"/>
                    <a:pt x="69" y="208"/>
                    <a:pt x="69" y="207"/>
                  </a:cubicBezTo>
                  <a:cubicBezTo>
                    <a:pt x="70" y="207"/>
                    <a:pt x="74" y="208"/>
                    <a:pt x="74" y="206"/>
                  </a:cubicBezTo>
                  <a:cubicBezTo>
                    <a:pt x="75" y="207"/>
                    <a:pt x="75" y="208"/>
                    <a:pt x="74" y="209"/>
                  </a:cubicBezTo>
                  <a:cubicBezTo>
                    <a:pt x="76" y="208"/>
                    <a:pt x="76" y="208"/>
                    <a:pt x="76" y="208"/>
                  </a:cubicBezTo>
                  <a:cubicBezTo>
                    <a:pt x="79" y="209"/>
                    <a:pt x="71" y="211"/>
                    <a:pt x="73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7" y="214"/>
                    <a:pt x="70" y="214"/>
                    <a:pt x="75" y="215"/>
                  </a:cubicBezTo>
                  <a:cubicBezTo>
                    <a:pt x="77" y="214"/>
                    <a:pt x="79" y="212"/>
                    <a:pt x="77" y="211"/>
                  </a:cubicBezTo>
                  <a:cubicBezTo>
                    <a:pt x="81" y="211"/>
                    <a:pt x="79" y="208"/>
                    <a:pt x="83" y="208"/>
                  </a:cubicBezTo>
                  <a:cubicBezTo>
                    <a:pt x="85" y="209"/>
                    <a:pt x="80" y="208"/>
                    <a:pt x="81" y="210"/>
                  </a:cubicBezTo>
                  <a:cubicBezTo>
                    <a:pt x="83" y="211"/>
                    <a:pt x="85" y="209"/>
                    <a:pt x="87" y="209"/>
                  </a:cubicBezTo>
                  <a:cubicBezTo>
                    <a:pt x="85" y="209"/>
                    <a:pt x="86" y="207"/>
                    <a:pt x="88" y="207"/>
                  </a:cubicBezTo>
                  <a:cubicBezTo>
                    <a:pt x="90" y="208"/>
                    <a:pt x="86" y="208"/>
                    <a:pt x="90" y="209"/>
                  </a:cubicBezTo>
                  <a:cubicBezTo>
                    <a:pt x="90" y="208"/>
                    <a:pt x="93" y="207"/>
                    <a:pt x="91" y="207"/>
                  </a:cubicBezTo>
                  <a:cubicBezTo>
                    <a:pt x="92" y="205"/>
                    <a:pt x="94" y="207"/>
                    <a:pt x="96" y="206"/>
                  </a:cubicBezTo>
                  <a:cubicBezTo>
                    <a:pt x="97" y="207"/>
                    <a:pt x="92" y="209"/>
                    <a:pt x="96" y="209"/>
                  </a:cubicBezTo>
                  <a:cubicBezTo>
                    <a:pt x="95" y="208"/>
                    <a:pt x="100" y="208"/>
                    <a:pt x="99" y="206"/>
                  </a:cubicBezTo>
                  <a:cubicBezTo>
                    <a:pt x="100" y="206"/>
                    <a:pt x="100" y="207"/>
                    <a:pt x="99" y="208"/>
                  </a:cubicBezTo>
                  <a:cubicBezTo>
                    <a:pt x="101" y="209"/>
                    <a:pt x="104" y="206"/>
                    <a:pt x="105" y="208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6" y="207"/>
                    <a:pt x="107" y="208"/>
                    <a:pt x="108" y="208"/>
                  </a:cubicBezTo>
                  <a:cubicBezTo>
                    <a:pt x="110" y="208"/>
                    <a:pt x="114" y="206"/>
                    <a:pt x="113" y="208"/>
                  </a:cubicBezTo>
                  <a:cubicBezTo>
                    <a:pt x="114" y="208"/>
                    <a:pt x="118" y="208"/>
                    <a:pt x="117" y="207"/>
                  </a:cubicBezTo>
                  <a:cubicBezTo>
                    <a:pt x="114" y="206"/>
                    <a:pt x="114" y="208"/>
                    <a:pt x="112" y="206"/>
                  </a:cubicBezTo>
                  <a:cubicBezTo>
                    <a:pt x="114" y="208"/>
                    <a:pt x="116" y="206"/>
                    <a:pt x="117" y="205"/>
                  </a:cubicBezTo>
                  <a:cubicBezTo>
                    <a:pt x="118" y="206"/>
                    <a:pt x="118" y="206"/>
                    <a:pt x="118" y="206"/>
                  </a:cubicBezTo>
                  <a:cubicBezTo>
                    <a:pt x="118" y="206"/>
                    <a:pt x="120" y="206"/>
                    <a:pt x="121" y="205"/>
                  </a:cubicBezTo>
                  <a:cubicBezTo>
                    <a:pt x="120" y="206"/>
                    <a:pt x="121" y="206"/>
                    <a:pt x="121" y="206"/>
                  </a:cubicBezTo>
                  <a:cubicBezTo>
                    <a:pt x="122" y="205"/>
                    <a:pt x="122" y="205"/>
                    <a:pt x="122" y="205"/>
                  </a:cubicBezTo>
                  <a:cubicBezTo>
                    <a:pt x="126" y="205"/>
                    <a:pt x="123" y="207"/>
                    <a:pt x="127" y="207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6" y="209"/>
                    <a:pt x="127" y="208"/>
                  </a:cubicBezTo>
                  <a:cubicBezTo>
                    <a:pt x="128" y="207"/>
                    <a:pt x="129" y="206"/>
                    <a:pt x="130" y="205"/>
                  </a:cubicBezTo>
                  <a:cubicBezTo>
                    <a:pt x="132" y="205"/>
                    <a:pt x="131" y="206"/>
                    <a:pt x="132" y="205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30" y="207"/>
                    <a:pt x="132" y="208"/>
                    <a:pt x="134" y="208"/>
                  </a:cubicBezTo>
                  <a:cubicBezTo>
                    <a:pt x="136" y="208"/>
                    <a:pt x="138" y="206"/>
                    <a:pt x="136" y="206"/>
                  </a:cubicBezTo>
                  <a:cubicBezTo>
                    <a:pt x="137" y="206"/>
                    <a:pt x="139" y="206"/>
                    <a:pt x="138" y="207"/>
                  </a:cubicBezTo>
                  <a:cubicBezTo>
                    <a:pt x="141" y="207"/>
                    <a:pt x="138" y="206"/>
                    <a:pt x="140" y="205"/>
                  </a:cubicBezTo>
                  <a:cubicBezTo>
                    <a:pt x="141" y="206"/>
                    <a:pt x="144" y="207"/>
                    <a:pt x="146" y="208"/>
                  </a:cubicBezTo>
                  <a:cubicBezTo>
                    <a:pt x="144" y="210"/>
                    <a:pt x="144" y="210"/>
                    <a:pt x="144" y="210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3" y="211"/>
                    <a:pt x="147" y="211"/>
                    <a:pt x="145" y="212"/>
                  </a:cubicBezTo>
                  <a:cubicBezTo>
                    <a:pt x="146" y="213"/>
                    <a:pt x="148" y="212"/>
                    <a:pt x="149" y="212"/>
                  </a:cubicBezTo>
                  <a:cubicBezTo>
                    <a:pt x="146" y="209"/>
                    <a:pt x="153" y="209"/>
                    <a:pt x="152" y="206"/>
                  </a:cubicBezTo>
                  <a:cubicBezTo>
                    <a:pt x="157" y="206"/>
                    <a:pt x="155" y="212"/>
                    <a:pt x="160" y="208"/>
                  </a:cubicBezTo>
                  <a:cubicBezTo>
                    <a:pt x="159" y="208"/>
                    <a:pt x="162" y="206"/>
                    <a:pt x="159" y="207"/>
                  </a:cubicBezTo>
                  <a:cubicBezTo>
                    <a:pt x="162" y="207"/>
                    <a:pt x="161" y="205"/>
                    <a:pt x="164" y="205"/>
                  </a:cubicBezTo>
                  <a:cubicBezTo>
                    <a:pt x="162" y="206"/>
                    <a:pt x="167" y="208"/>
                    <a:pt x="163" y="209"/>
                  </a:cubicBezTo>
                  <a:cubicBezTo>
                    <a:pt x="163" y="208"/>
                    <a:pt x="161" y="208"/>
                    <a:pt x="160" y="209"/>
                  </a:cubicBezTo>
                  <a:cubicBezTo>
                    <a:pt x="162" y="209"/>
                    <a:pt x="160" y="211"/>
                    <a:pt x="163" y="211"/>
                  </a:cubicBezTo>
                  <a:cubicBezTo>
                    <a:pt x="165" y="210"/>
                    <a:pt x="168" y="210"/>
                    <a:pt x="167" y="209"/>
                  </a:cubicBezTo>
                  <a:cubicBezTo>
                    <a:pt x="167" y="208"/>
                    <a:pt x="165" y="209"/>
                    <a:pt x="166" y="208"/>
                  </a:cubicBezTo>
                  <a:cubicBezTo>
                    <a:pt x="169" y="208"/>
                    <a:pt x="170" y="210"/>
                    <a:pt x="172" y="207"/>
                  </a:cubicBezTo>
                  <a:cubicBezTo>
                    <a:pt x="169" y="208"/>
                    <a:pt x="169" y="206"/>
                    <a:pt x="169" y="206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171" y="206"/>
                    <a:pt x="171" y="206"/>
                    <a:pt x="171" y="206"/>
                  </a:cubicBezTo>
                  <a:cubicBezTo>
                    <a:pt x="175" y="206"/>
                    <a:pt x="172" y="204"/>
                    <a:pt x="176" y="205"/>
                  </a:cubicBezTo>
                  <a:cubicBezTo>
                    <a:pt x="178" y="206"/>
                    <a:pt x="178" y="206"/>
                    <a:pt x="178" y="206"/>
                  </a:cubicBezTo>
                  <a:cubicBezTo>
                    <a:pt x="177" y="208"/>
                    <a:pt x="172" y="206"/>
                    <a:pt x="173" y="208"/>
                  </a:cubicBezTo>
                  <a:cubicBezTo>
                    <a:pt x="176" y="208"/>
                    <a:pt x="177" y="207"/>
                    <a:pt x="179" y="207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8" y="208"/>
                    <a:pt x="179" y="211"/>
                    <a:pt x="183" y="209"/>
                  </a:cubicBezTo>
                  <a:cubicBezTo>
                    <a:pt x="185" y="208"/>
                    <a:pt x="184" y="208"/>
                    <a:pt x="184" y="207"/>
                  </a:cubicBezTo>
                  <a:cubicBezTo>
                    <a:pt x="188" y="207"/>
                    <a:pt x="190" y="206"/>
                    <a:pt x="193" y="206"/>
                  </a:cubicBezTo>
                  <a:cubicBezTo>
                    <a:pt x="192" y="208"/>
                    <a:pt x="198" y="206"/>
                    <a:pt x="194" y="208"/>
                  </a:cubicBezTo>
                  <a:cubicBezTo>
                    <a:pt x="193" y="207"/>
                    <a:pt x="187" y="207"/>
                    <a:pt x="185" y="209"/>
                  </a:cubicBezTo>
                  <a:cubicBezTo>
                    <a:pt x="187" y="211"/>
                    <a:pt x="181" y="208"/>
                    <a:pt x="181" y="210"/>
                  </a:cubicBezTo>
                  <a:cubicBezTo>
                    <a:pt x="184" y="210"/>
                    <a:pt x="184" y="212"/>
                    <a:pt x="184" y="214"/>
                  </a:cubicBezTo>
                  <a:cubicBezTo>
                    <a:pt x="185" y="214"/>
                    <a:pt x="186" y="213"/>
                    <a:pt x="187" y="213"/>
                  </a:cubicBezTo>
                  <a:cubicBezTo>
                    <a:pt x="187" y="212"/>
                    <a:pt x="186" y="212"/>
                    <a:pt x="186" y="211"/>
                  </a:cubicBezTo>
                  <a:cubicBezTo>
                    <a:pt x="190" y="211"/>
                    <a:pt x="194" y="210"/>
                    <a:pt x="196" y="209"/>
                  </a:cubicBezTo>
                  <a:cubicBezTo>
                    <a:pt x="197" y="210"/>
                    <a:pt x="197" y="211"/>
                    <a:pt x="195" y="211"/>
                  </a:cubicBezTo>
                  <a:cubicBezTo>
                    <a:pt x="200" y="211"/>
                    <a:pt x="205" y="211"/>
                    <a:pt x="210" y="211"/>
                  </a:cubicBezTo>
                  <a:cubicBezTo>
                    <a:pt x="207" y="209"/>
                    <a:pt x="215" y="211"/>
                    <a:pt x="213" y="209"/>
                  </a:cubicBezTo>
                  <a:cubicBezTo>
                    <a:pt x="210" y="209"/>
                    <a:pt x="208" y="207"/>
                    <a:pt x="210" y="207"/>
                  </a:cubicBezTo>
                  <a:cubicBezTo>
                    <a:pt x="211" y="207"/>
                    <a:pt x="210" y="207"/>
                    <a:pt x="210" y="208"/>
                  </a:cubicBezTo>
                  <a:cubicBezTo>
                    <a:pt x="212" y="207"/>
                    <a:pt x="213" y="209"/>
                    <a:pt x="215" y="208"/>
                  </a:cubicBezTo>
                  <a:cubicBezTo>
                    <a:pt x="211" y="208"/>
                    <a:pt x="214" y="210"/>
                    <a:pt x="213" y="212"/>
                  </a:cubicBezTo>
                  <a:cubicBezTo>
                    <a:pt x="217" y="211"/>
                    <a:pt x="213" y="213"/>
                    <a:pt x="216" y="213"/>
                  </a:cubicBezTo>
                  <a:cubicBezTo>
                    <a:pt x="219" y="212"/>
                    <a:pt x="223" y="211"/>
                    <a:pt x="227" y="211"/>
                  </a:cubicBezTo>
                  <a:cubicBezTo>
                    <a:pt x="231" y="212"/>
                    <a:pt x="238" y="211"/>
                    <a:pt x="242" y="211"/>
                  </a:cubicBezTo>
                  <a:cubicBezTo>
                    <a:pt x="244" y="212"/>
                    <a:pt x="242" y="213"/>
                    <a:pt x="244" y="214"/>
                  </a:cubicBezTo>
                  <a:cubicBezTo>
                    <a:pt x="247" y="214"/>
                    <a:pt x="243" y="212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7" y="212"/>
                    <a:pt x="253" y="214"/>
                    <a:pt x="254" y="212"/>
                  </a:cubicBezTo>
                  <a:cubicBezTo>
                    <a:pt x="253" y="213"/>
                    <a:pt x="253" y="213"/>
                    <a:pt x="253" y="213"/>
                  </a:cubicBezTo>
                  <a:cubicBezTo>
                    <a:pt x="254" y="214"/>
                    <a:pt x="254" y="213"/>
                    <a:pt x="255" y="213"/>
                  </a:cubicBezTo>
                  <a:cubicBezTo>
                    <a:pt x="255" y="214"/>
                    <a:pt x="256" y="214"/>
                    <a:pt x="255" y="215"/>
                  </a:cubicBezTo>
                  <a:cubicBezTo>
                    <a:pt x="257" y="216"/>
                    <a:pt x="260" y="214"/>
                    <a:pt x="262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5" y="212"/>
                    <a:pt x="268" y="213"/>
                    <a:pt x="272" y="213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4" y="214"/>
                    <a:pt x="276" y="215"/>
                    <a:pt x="277" y="214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69" y="216"/>
                    <a:pt x="273" y="216"/>
                    <a:pt x="272" y="215"/>
                  </a:cubicBezTo>
                  <a:cubicBezTo>
                    <a:pt x="271" y="214"/>
                    <a:pt x="267" y="214"/>
                    <a:pt x="266" y="215"/>
                  </a:cubicBezTo>
                  <a:cubicBezTo>
                    <a:pt x="268" y="215"/>
                    <a:pt x="268" y="215"/>
                    <a:pt x="269" y="214"/>
                  </a:cubicBezTo>
                  <a:cubicBezTo>
                    <a:pt x="269" y="216"/>
                    <a:pt x="267" y="216"/>
                    <a:pt x="266" y="217"/>
                  </a:cubicBezTo>
                  <a:cubicBezTo>
                    <a:pt x="267" y="217"/>
                    <a:pt x="268" y="217"/>
                    <a:pt x="268" y="217"/>
                  </a:cubicBezTo>
                  <a:cubicBezTo>
                    <a:pt x="267" y="218"/>
                    <a:pt x="265" y="218"/>
                    <a:pt x="262" y="218"/>
                  </a:cubicBezTo>
                  <a:cubicBezTo>
                    <a:pt x="264" y="217"/>
                    <a:pt x="261" y="217"/>
                    <a:pt x="262" y="216"/>
                  </a:cubicBezTo>
                  <a:cubicBezTo>
                    <a:pt x="262" y="218"/>
                    <a:pt x="259" y="218"/>
                    <a:pt x="256" y="218"/>
                  </a:cubicBezTo>
                  <a:cubicBezTo>
                    <a:pt x="254" y="216"/>
                    <a:pt x="250" y="219"/>
                    <a:pt x="247" y="218"/>
                  </a:cubicBezTo>
                  <a:cubicBezTo>
                    <a:pt x="248" y="217"/>
                    <a:pt x="250" y="216"/>
                    <a:pt x="252" y="215"/>
                  </a:cubicBezTo>
                  <a:cubicBezTo>
                    <a:pt x="250" y="215"/>
                    <a:pt x="250" y="215"/>
                    <a:pt x="247" y="215"/>
                  </a:cubicBezTo>
                  <a:cubicBezTo>
                    <a:pt x="246" y="216"/>
                    <a:pt x="245" y="217"/>
                    <a:pt x="242" y="218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0" y="217"/>
                    <a:pt x="240" y="219"/>
                    <a:pt x="236" y="218"/>
                  </a:cubicBezTo>
                  <a:cubicBezTo>
                    <a:pt x="230" y="218"/>
                    <a:pt x="224" y="218"/>
                    <a:pt x="219" y="218"/>
                  </a:cubicBezTo>
                  <a:cubicBezTo>
                    <a:pt x="219" y="217"/>
                    <a:pt x="219" y="217"/>
                    <a:pt x="219" y="217"/>
                  </a:cubicBezTo>
                  <a:cubicBezTo>
                    <a:pt x="217" y="219"/>
                    <a:pt x="211" y="218"/>
                    <a:pt x="207" y="219"/>
                  </a:cubicBezTo>
                  <a:cubicBezTo>
                    <a:pt x="201" y="218"/>
                    <a:pt x="195" y="219"/>
                    <a:pt x="192" y="218"/>
                  </a:cubicBezTo>
                  <a:cubicBezTo>
                    <a:pt x="181" y="219"/>
                    <a:pt x="172" y="219"/>
                    <a:pt x="162" y="219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2" y="219"/>
                    <a:pt x="162" y="217"/>
                    <a:pt x="161" y="217"/>
                  </a:cubicBezTo>
                  <a:cubicBezTo>
                    <a:pt x="163" y="218"/>
                    <a:pt x="158" y="218"/>
                    <a:pt x="157" y="219"/>
                  </a:cubicBezTo>
                  <a:cubicBezTo>
                    <a:pt x="152" y="218"/>
                    <a:pt x="146" y="219"/>
                    <a:pt x="142" y="220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37" y="221"/>
                    <a:pt x="132" y="220"/>
                    <a:pt x="127" y="219"/>
                  </a:cubicBezTo>
                  <a:cubicBezTo>
                    <a:pt x="126" y="219"/>
                    <a:pt x="125" y="218"/>
                    <a:pt x="124" y="218"/>
                  </a:cubicBezTo>
                  <a:cubicBezTo>
                    <a:pt x="121" y="220"/>
                    <a:pt x="119" y="220"/>
                    <a:pt x="115" y="221"/>
                  </a:cubicBezTo>
                  <a:cubicBezTo>
                    <a:pt x="112" y="221"/>
                    <a:pt x="107" y="220"/>
                    <a:pt x="104" y="220"/>
                  </a:cubicBezTo>
                  <a:cubicBezTo>
                    <a:pt x="93" y="222"/>
                    <a:pt x="81" y="220"/>
                    <a:pt x="69" y="222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56" y="223"/>
                    <a:pt x="42" y="221"/>
                    <a:pt x="32" y="222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0" y="219"/>
                    <a:pt x="26" y="221"/>
                    <a:pt x="27" y="222"/>
                  </a:cubicBezTo>
                  <a:cubicBezTo>
                    <a:pt x="24" y="221"/>
                    <a:pt x="19" y="223"/>
                    <a:pt x="17" y="221"/>
                  </a:cubicBezTo>
                  <a:cubicBezTo>
                    <a:pt x="15" y="221"/>
                    <a:pt x="14" y="221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4" y="223"/>
                    <a:pt x="0" y="209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5" y="212"/>
                    <a:pt x="5" y="212"/>
                    <a:pt x="5" y="212"/>
                  </a:cubicBezTo>
                  <a:cubicBezTo>
                    <a:pt x="6" y="206"/>
                    <a:pt x="6" y="203"/>
                    <a:pt x="6" y="197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200"/>
                    <a:pt x="7" y="200"/>
                    <a:pt x="7" y="198"/>
                  </a:cubicBezTo>
                  <a:cubicBezTo>
                    <a:pt x="6" y="196"/>
                    <a:pt x="7" y="190"/>
                    <a:pt x="5" y="192"/>
                  </a:cubicBezTo>
                  <a:cubicBezTo>
                    <a:pt x="6" y="186"/>
                    <a:pt x="4" y="177"/>
                    <a:pt x="6" y="171"/>
                  </a:cubicBezTo>
                  <a:cubicBezTo>
                    <a:pt x="5" y="171"/>
                    <a:pt x="5" y="170"/>
                    <a:pt x="5" y="169"/>
                  </a:cubicBezTo>
                  <a:cubicBezTo>
                    <a:pt x="5" y="164"/>
                    <a:pt x="6" y="158"/>
                    <a:pt x="5" y="153"/>
                  </a:cubicBezTo>
                  <a:cubicBezTo>
                    <a:pt x="5" y="152"/>
                    <a:pt x="6" y="155"/>
                    <a:pt x="6" y="152"/>
                  </a:cubicBezTo>
                  <a:cubicBezTo>
                    <a:pt x="6" y="151"/>
                    <a:pt x="5" y="152"/>
                    <a:pt x="5" y="151"/>
                  </a:cubicBezTo>
                  <a:cubicBezTo>
                    <a:pt x="4" y="141"/>
                    <a:pt x="6" y="132"/>
                    <a:pt x="6" y="124"/>
                  </a:cubicBezTo>
                  <a:cubicBezTo>
                    <a:pt x="4" y="109"/>
                    <a:pt x="5" y="94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75"/>
                    <a:pt x="7" y="68"/>
                    <a:pt x="4" y="65"/>
                  </a:cubicBezTo>
                  <a:cubicBezTo>
                    <a:pt x="5" y="64"/>
                    <a:pt x="5" y="60"/>
                    <a:pt x="6" y="61"/>
                  </a:cubicBezTo>
                  <a:cubicBezTo>
                    <a:pt x="4" y="57"/>
                    <a:pt x="7" y="51"/>
                    <a:pt x="5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1"/>
                    <a:pt x="5" y="36"/>
                    <a:pt x="6" y="30"/>
                  </a:cubicBezTo>
                  <a:cubicBezTo>
                    <a:pt x="6" y="31"/>
                    <a:pt x="6" y="32"/>
                    <a:pt x="7" y="32"/>
                  </a:cubicBezTo>
                  <a:cubicBezTo>
                    <a:pt x="8" y="30"/>
                    <a:pt x="5" y="27"/>
                    <a:pt x="7" y="26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25"/>
                    <a:pt x="14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55" y="12"/>
                    <a:pt x="46" y="15"/>
                    <a:pt x="54" y="13"/>
                  </a:cubicBezTo>
                  <a:cubicBezTo>
                    <a:pt x="55" y="13"/>
                    <a:pt x="54" y="12"/>
                    <a:pt x="54" y="13"/>
                  </a:cubicBezTo>
                  <a:cubicBezTo>
                    <a:pt x="57" y="12"/>
                    <a:pt x="59" y="15"/>
                    <a:pt x="61" y="14"/>
                  </a:cubicBezTo>
                  <a:cubicBezTo>
                    <a:pt x="60" y="13"/>
                    <a:pt x="62" y="13"/>
                    <a:pt x="62" y="12"/>
                  </a:cubicBezTo>
                  <a:cubicBezTo>
                    <a:pt x="68" y="13"/>
                    <a:pt x="69" y="14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9" y="12"/>
                    <a:pt x="85" y="13"/>
                    <a:pt x="90" y="11"/>
                  </a:cubicBezTo>
                  <a:cubicBezTo>
                    <a:pt x="119" y="10"/>
                    <a:pt x="148" y="9"/>
                    <a:pt x="177" y="9"/>
                  </a:cubicBezTo>
                  <a:cubicBezTo>
                    <a:pt x="205" y="9"/>
                    <a:pt x="233" y="8"/>
                    <a:pt x="262" y="9"/>
                  </a:cubicBezTo>
                  <a:cubicBezTo>
                    <a:pt x="269" y="11"/>
                    <a:pt x="269" y="11"/>
                    <a:pt x="277" y="10"/>
                  </a:cubicBezTo>
                  <a:cubicBezTo>
                    <a:pt x="276" y="11"/>
                    <a:pt x="276" y="11"/>
                    <a:pt x="277" y="11"/>
                  </a:cubicBezTo>
                  <a:cubicBezTo>
                    <a:pt x="277" y="10"/>
                    <a:pt x="282" y="11"/>
                    <a:pt x="282" y="9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301" y="14"/>
                    <a:pt x="288" y="0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20"/>
                    <a:pt x="306" y="20"/>
                    <a:pt x="306" y="20"/>
                  </a:cubicBezTo>
                  <a:cubicBezTo>
                    <a:pt x="306" y="25"/>
                    <a:pt x="307" y="30"/>
                    <a:pt x="307" y="36"/>
                  </a:cubicBezTo>
                  <a:cubicBezTo>
                    <a:pt x="306" y="34"/>
                    <a:pt x="305" y="33"/>
                    <a:pt x="305" y="35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9"/>
                    <a:pt x="307" y="41"/>
                    <a:pt x="307" y="39"/>
                  </a:cubicBezTo>
                  <a:cubicBezTo>
                    <a:pt x="309" y="67"/>
                    <a:pt x="305" y="94"/>
                    <a:pt x="306" y="121"/>
                  </a:cubicBezTo>
                  <a:cubicBezTo>
                    <a:pt x="305" y="128"/>
                    <a:pt x="306" y="137"/>
                    <a:pt x="306" y="144"/>
                  </a:cubicBezTo>
                  <a:cubicBezTo>
                    <a:pt x="304" y="165"/>
                    <a:pt x="302" y="184"/>
                    <a:pt x="304" y="205"/>
                  </a:cubicBezTo>
                  <a:cubicBezTo>
                    <a:pt x="304" y="205"/>
                    <a:pt x="300" y="202"/>
                    <a:pt x="299" y="19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AEF5531-88FC-4472-AFB3-0B60E7AB6F50}"/>
              </a:ext>
            </a:extLst>
          </p:cNvPr>
          <p:cNvGrpSpPr/>
          <p:nvPr/>
        </p:nvGrpSpPr>
        <p:grpSpPr>
          <a:xfrm>
            <a:off x="3578239" y="6174662"/>
            <a:ext cx="2789968" cy="605814"/>
            <a:chOff x="377018" y="4293673"/>
            <a:chExt cx="2789968" cy="605814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E95771F1-7750-4439-A8E7-CFDC0A8E7F38}"/>
                </a:ext>
              </a:extLst>
            </p:cNvPr>
            <p:cNvSpPr/>
            <p:nvPr/>
          </p:nvSpPr>
          <p:spPr>
            <a:xfrm>
              <a:off x="522724" y="4346325"/>
              <a:ext cx="2556017" cy="522792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HIPPA Complaint</a:t>
              </a:r>
            </a:p>
          </p:txBody>
        </p:sp>
        <p:sp>
          <p:nvSpPr>
            <p:cNvPr id="82" name="Freeform 113">
              <a:extLst>
                <a:ext uri="{FF2B5EF4-FFF2-40B4-BE49-F238E27FC236}">
                  <a16:creationId xmlns:a16="http://schemas.microsoft.com/office/drawing/2014/main" xmlns="" id="{67FC60E3-D175-41D1-9C31-5134F23AB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18" y="4293673"/>
              <a:ext cx="2789968" cy="605814"/>
            </a:xfrm>
            <a:custGeom>
              <a:avLst/>
              <a:gdLst/>
              <a:ahLst/>
              <a:cxnLst>
                <a:cxn ang="0">
                  <a:pos x="299" y="100"/>
                </a:cxn>
                <a:cxn ang="0">
                  <a:pos x="298" y="38"/>
                </a:cxn>
                <a:cxn ang="0">
                  <a:pos x="295" y="21"/>
                </a:cxn>
                <a:cxn ang="0">
                  <a:pos x="277" y="19"/>
                </a:cxn>
                <a:cxn ang="0">
                  <a:pos x="208" y="20"/>
                </a:cxn>
                <a:cxn ang="0">
                  <a:pos x="183" y="20"/>
                </a:cxn>
                <a:cxn ang="0">
                  <a:pos x="151" y="17"/>
                </a:cxn>
                <a:cxn ang="0">
                  <a:pos x="117" y="21"/>
                </a:cxn>
                <a:cxn ang="0">
                  <a:pos x="104" y="21"/>
                </a:cxn>
                <a:cxn ang="0">
                  <a:pos x="72" y="23"/>
                </a:cxn>
                <a:cxn ang="0">
                  <a:pos x="41" y="24"/>
                </a:cxn>
                <a:cxn ang="0">
                  <a:pos x="25" y="24"/>
                </a:cxn>
                <a:cxn ang="0">
                  <a:pos x="13" y="24"/>
                </a:cxn>
                <a:cxn ang="0">
                  <a:pos x="19" y="19"/>
                </a:cxn>
                <a:cxn ang="0">
                  <a:pos x="18" y="51"/>
                </a:cxn>
                <a:cxn ang="0">
                  <a:pos x="18" y="87"/>
                </a:cxn>
                <a:cxn ang="0">
                  <a:pos x="16" y="104"/>
                </a:cxn>
                <a:cxn ang="0">
                  <a:pos x="19" y="116"/>
                </a:cxn>
                <a:cxn ang="0">
                  <a:pos x="18" y="127"/>
                </a:cxn>
                <a:cxn ang="0">
                  <a:pos x="19" y="146"/>
                </a:cxn>
                <a:cxn ang="0">
                  <a:pos x="19" y="193"/>
                </a:cxn>
                <a:cxn ang="0">
                  <a:pos x="20" y="212"/>
                </a:cxn>
                <a:cxn ang="0">
                  <a:pos x="20" y="215"/>
                </a:cxn>
                <a:cxn ang="0">
                  <a:pos x="15" y="208"/>
                </a:cxn>
                <a:cxn ang="0">
                  <a:pos x="61" y="208"/>
                </a:cxn>
                <a:cxn ang="0">
                  <a:pos x="76" y="208"/>
                </a:cxn>
                <a:cxn ang="0">
                  <a:pos x="87" y="209"/>
                </a:cxn>
                <a:cxn ang="0">
                  <a:pos x="99" y="208"/>
                </a:cxn>
                <a:cxn ang="0">
                  <a:pos x="117" y="205"/>
                </a:cxn>
                <a:cxn ang="0">
                  <a:pos x="127" y="208"/>
                </a:cxn>
                <a:cxn ang="0">
                  <a:pos x="140" y="205"/>
                </a:cxn>
                <a:cxn ang="0">
                  <a:pos x="160" y="208"/>
                </a:cxn>
                <a:cxn ang="0">
                  <a:pos x="166" y="208"/>
                </a:cxn>
                <a:cxn ang="0">
                  <a:pos x="173" y="208"/>
                </a:cxn>
                <a:cxn ang="0">
                  <a:pos x="185" y="209"/>
                </a:cxn>
                <a:cxn ang="0">
                  <a:pos x="210" y="211"/>
                </a:cxn>
                <a:cxn ang="0">
                  <a:pos x="227" y="211"/>
                </a:cxn>
                <a:cxn ang="0">
                  <a:pos x="255" y="213"/>
                </a:cxn>
                <a:cxn ang="0">
                  <a:pos x="277" y="214"/>
                </a:cxn>
                <a:cxn ang="0">
                  <a:pos x="262" y="218"/>
                </a:cxn>
                <a:cxn ang="0">
                  <a:pos x="242" y="217"/>
                </a:cxn>
                <a:cxn ang="0">
                  <a:pos x="164" y="218"/>
                </a:cxn>
                <a:cxn ang="0">
                  <a:pos x="115" y="221"/>
                </a:cxn>
                <a:cxn ang="0">
                  <a:pos x="17" y="221"/>
                </a:cxn>
                <a:cxn ang="0">
                  <a:pos x="6" y="215"/>
                </a:cxn>
                <a:cxn ang="0">
                  <a:pos x="6" y="197"/>
                </a:cxn>
                <a:cxn ang="0">
                  <a:pos x="6" y="152"/>
                </a:cxn>
                <a:cxn ang="0">
                  <a:pos x="5" y="45"/>
                </a:cxn>
                <a:cxn ang="0">
                  <a:pos x="6" y="20"/>
                </a:cxn>
                <a:cxn ang="0">
                  <a:pos x="13" y="12"/>
                </a:cxn>
                <a:cxn ang="0">
                  <a:pos x="61" y="14"/>
                </a:cxn>
                <a:cxn ang="0">
                  <a:pos x="277" y="10"/>
                </a:cxn>
                <a:cxn ang="0">
                  <a:pos x="297" y="10"/>
                </a:cxn>
                <a:cxn ang="0">
                  <a:pos x="306" y="20"/>
                </a:cxn>
                <a:cxn ang="0">
                  <a:pos x="306" y="144"/>
                </a:cxn>
              </a:cxnLst>
              <a:rect l="0" t="0" r="r" b="b"/>
              <a:pathLst>
                <a:path w="309" h="223">
                  <a:moveTo>
                    <a:pt x="299" y="193"/>
                  </a:moveTo>
                  <a:cubicBezTo>
                    <a:pt x="295" y="182"/>
                    <a:pt x="299" y="167"/>
                    <a:pt x="296" y="155"/>
                  </a:cubicBezTo>
                  <a:cubicBezTo>
                    <a:pt x="296" y="154"/>
                    <a:pt x="299" y="156"/>
                    <a:pt x="298" y="152"/>
                  </a:cubicBezTo>
                  <a:cubicBezTo>
                    <a:pt x="295" y="141"/>
                    <a:pt x="297" y="122"/>
                    <a:pt x="299" y="108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6"/>
                    <a:pt x="298" y="103"/>
                    <a:pt x="298" y="100"/>
                  </a:cubicBezTo>
                  <a:cubicBezTo>
                    <a:pt x="299" y="100"/>
                    <a:pt x="299" y="101"/>
                    <a:pt x="299" y="100"/>
                  </a:cubicBezTo>
                  <a:cubicBezTo>
                    <a:pt x="298" y="99"/>
                    <a:pt x="299" y="95"/>
                    <a:pt x="298" y="93"/>
                  </a:cubicBezTo>
                  <a:cubicBezTo>
                    <a:pt x="299" y="92"/>
                    <a:pt x="299" y="92"/>
                    <a:pt x="300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296" y="85"/>
                    <a:pt x="299" y="78"/>
                    <a:pt x="297" y="72"/>
                  </a:cubicBezTo>
                  <a:cubicBezTo>
                    <a:pt x="298" y="72"/>
                    <a:pt x="298" y="73"/>
                    <a:pt x="298" y="72"/>
                  </a:cubicBezTo>
                  <a:cubicBezTo>
                    <a:pt x="296" y="62"/>
                    <a:pt x="297" y="49"/>
                    <a:pt x="296" y="38"/>
                  </a:cubicBezTo>
                  <a:cubicBezTo>
                    <a:pt x="296" y="39"/>
                    <a:pt x="297" y="39"/>
                    <a:pt x="298" y="38"/>
                  </a:cubicBezTo>
                  <a:cubicBezTo>
                    <a:pt x="296" y="38"/>
                    <a:pt x="296" y="34"/>
                    <a:pt x="296" y="31"/>
                  </a:cubicBezTo>
                  <a:cubicBezTo>
                    <a:pt x="297" y="30"/>
                    <a:pt x="294" y="26"/>
                    <a:pt x="295" y="23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295" y="22"/>
                    <a:pt x="295" y="21"/>
                    <a:pt x="295" y="20"/>
                  </a:cubicBezTo>
                  <a:cubicBezTo>
                    <a:pt x="295" y="19"/>
                    <a:pt x="295" y="19"/>
                    <a:pt x="295" y="19"/>
                  </a:cubicBezTo>
                  <a:cubicBezTo>
                    <a:pt x="299" y="22"/>
                    <a:pt x="296" y="20"/>
                    <a:pt x="296" y="21"/>
                  </a:cubicBezTo>
                  <a:cubicBezTo>
                    <a:pt x="296" y="21"/>
                    <a:pt x="295" y="21"/>
                    <a:pt x="295" y="21"/>
                  </a:cubicBezTo>
                  <a:cubicBezTo>
                    <a:pt x="293" y="20"/>
                    <a:pt x="293" y="20"/>
                    <a:pt x="293" y="20"/>
                  </a:cubicBezTo>
                  <a:cubicBezTo>
                    <a:pt x="292" y="22"/>
                    <a:pt x="289" y="19"/>
                    <a:pt x="287" y="20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1"/>
                    <a:pt x="284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78" y="21"/>
                    <a:pt x="275" y="20"/>
                    <a:pt x="275" y="21"/>
                  </a:cubicBezTo>
                  <a:cubicBezTo>
                    <a:pt x="274" y="20"/>
                    <a:pt x="280" y="21"/>
                    <a:pt x="277" y="19"/>
                  </a:cubicBezTo>
                  <a:cubicBezTo>
                    <a:pt x="263" y="20"/>
                    <a:pt x="247" y="20"/>
                    <a:pt x="233" y="20"/>
                  </a:cubicBezTo>
                  <a:cubicBezTo>
                    <a:pt x="231" y="19"/>
                    <a:pt x="230" y="19"/>
                    <a:pt x="230" y="19"/>
                  </a:cubicBezTo>
                  <a:cubicBezTo>
                    <a:pt x="228" y="19"/>
                    <a:pt x="224" y="19"/>
                    <a:pt x="223" y="20"/>
                  </a:cubicBezTo>
                  <a:cubicBezTo>
                    <a:pt x="223" y="20"/>
                    <a:pt x="222" y="19"/>
                    <a:pt x="221" y="19"/>
                  </a:cubicBezTo>
                  <a:cubicBezTo>
                    <a:pt x="218" y="18"/>
                    <a:pt x="218" y="21"/>
                    <a:pt x="215" y="20"/>
                  </a:cubicBezTo>
                  <a:cubicBezTo>
                    <a:pt x="216" y="19"/>
                    <a:pt x="217" y="19"/>
                    <a:pt x="216" y="18"/>
                  </a:cubicBezTo>
                  <a:cubicBezTo>
                    <a:pt x="214" y="20"/>
                    <a:pt x="211" y="19"/>
                    <a:pt x="208" y="20"/>
                  </a:cubicBezTo>
                  <a:cubicBezTo>
                    <a:pt x="208" y="20"/>
                    <a:pt x="209" y="19"/>
                    <a:pt x="209" y="19"/>
                  </a:cubicBezTo>
                  <a:cubicBezTo>
                    <a:pt x="205" y="20"/>
                    <a:pt x="203" y="19"/>
                    <a:pt x="200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196" y="17"/>
                    <a:pt x="200" y="20"/>
                    <a:pt x="196" y="20"/>
                  </a:cubicBezTo>
                  <a:cubicBezTo>
                    <a:pt x="197" y="20"/>
                    <a:pt x="196" y="19"/>
                    <a:pt x="196" y="19"/>
                  </a:cubicBezTo>
                  <a:cubicBezTo>
                    <a:pt x="193" y="20"/>
                    <a:pt x="187" y="20"/>
                    <a:pt x="183" y="20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79" y="20"/>
                    <a:pt x="175" y="20"/>
                    <a:pt x="171" y="20"/>
                  </a:cubicBezTo>
                  <a:cubicBezTo>
                    <a:pt x="169" y="20"/>
                    <a:pt x="171" y="18"/>
                    <a:pt x="167" y="19"/>
                  </a:cubicBezTo>
                  <a:cubicBezTo>
                    <a:pt x="167" y="20"/>
                    <a:pt x="160" y="19"/>
                    <a:pt x="162" y="21"/>
                  </a:cubicBezTo>
                  <a:cubicBezTo>
                    <a:pt x="159" y="21"/>
                    <a:pt x="153" y="20"/>
                    <a:pt x="150" y="21"/>
                  </a:cubicBezTo>
                  <a:cubicBezTo>
                    <a:pt x="152" y="20"/>
                    <a:pt x="149" y="19"/>
                    <a:pt x="152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7"/>
                    <a:pt x="152" y="18"/>
                    <a:pt x="151" y="17"/>
                  </a:cubicBezTo>
                  <a:cubicBezTo>
                    <a:pt x="150" y="17"/>
                    <a:pt x="145" y="18"/>
                    <a:pt x="144" y="17"/>
                  </a:cubicBezTo>
                  <a:cubicBezTo>
                    <a:pt x="141" y="19"/>
                    <a:pt x="138" y="21"/>
                    <a:pt x="134" y="21"/>
                  </a:cubicBezTo>
                  <a:cubicBezTo>
                    <a:pt x="136" y="20"/>
                    <a:pt x="133" y="19"/>
                    <a:pt x="134" y="19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6" y="22"/>
                    <a:pt x="128" y="21"/>
                    <a:pt x="125" y="21"/>
                  </a:cubicBezTo>
                  <a:cubicBezTo>
                    <a:pt x="125" y="21"/>
                    <a:pt x="124" y="22"/>
                    <a:pt x="124" y="22"/>
                  </a:cubicBezTo>
                  <a:cubicBezTo>
                    <a:pt x="123" y="22"/>
                    <a:pt x="118" y="23"/>
                    <a:pt x="117" y="21"/>
                  </a:cubicBezTo>
                  <a:cubicBezTo>
                    <a:pt x="116" y="20"/>
                    <a:pt x="119" y="20"/>
                    <a:pt x="118" y="20"/>
                  </a:cubicBezTo>
                  <a:cubicBezTo>
                    <a:pt x="115" y="20"/>
                    <a:pt x="115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07" y="21"/>
                    <a:pt x="109" y="22"/>
                  </a:cubicBezTo>
                  <a:cubicBezTo>
                    <a:pt x="110" y="22"/>
                    <a:pt x="108" y="21"/>
                    <a:pt x="110" y="21"/>
                  </a:cubicBezTo>
                  <a:cubicBezTo>
                    <a:pt x="109" y="22"/>
                    <a:pt x="105" y="23"/>
                    <a:pt x="103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0" y="23"/>
                    <a:pt x="96" y="23"/>
                    <a:pt x="92" y="24"/>
                  </a:cubicBezTo>
                  <a:cubicBezTo>
                    <a:pt x="92" y="25"/>
                    <a:pt x="94" y="22"/>
                    <a:pt x="94" y="23"/>
                  </a:cubicBezTo>
                  <a:cubicBezTo>
                    <a:pt x="89" y="22"/>
                    <a:pt x="83" y="24"/>
                    <a:pt x="79" y="23"/>
                  </a:cubicBezTo>
                  <a:cubicBezTo>
                    <a:pt x="79" y="23"/>
                    <a:pt x="79" y="24"/>
                    <a:pt x="79" y="24"/>
                  </a:cubicBezTo>
                  <a:cubicBezTo>
                    <a:pt x="76" y="24"/>
                    <a:pt x="77" y="22"/>
                    <a:pt x="75" y="23"/>
                  </a:cubicBezTo>
                  <a:cubicBezTo>
                    <a:pt x="75" y="22"/>
                    <a:pt x="73" y="23"/>
                    <a:pt x="71" y="23"/>
                  </a:cubicBezTo>
                  <a:cubicBezTo>
                    <a:pt x="70" y="24"/>
                    <a:pt x="71" y="23"/>
                    <a:pt x="72" y="23"/>
                  </a:cubicBezTo>
                  <a:cubicBezTo>
                    <a:pt x="70" y="23"/>
                    <a:pt x="60" y="25"/>
                    <a:pt x="54" y="24"/>
                  </a:cubicBezTo>
                  <a:cubicBezTo>
                    <a:pt x="55" y="24"/>
                    <a:pt x="51" y="25"/>
                    <a:pt x="50" y="25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3"/>
                    <a:pt x="46" y="24"/>
                    <a:pt x="46" y="23"/>
                  </a:cubicBezTo>
                  <a:cubicBezTo>
                    <a:pt x="43" y="25"/>
                    <a:pt x="56" y="22"/>
                    <a:pt x="53" y="23"/>
                  </a:cubicBezTo>
                  <a:cubicBezTo>
                    <a:pt x="52" y="22"/>
                    <a:pt x="47" y="25"/>
                    <a:pt x="48" y="23"/>
                  </a:cubicBezTo>
                  <a:cubicBezTo>
                    <a:pt x="46" y="23"/>
                    <a:pt x="43" y="25"/>
                    <a:pt x="41" y="24"/>
                  </a:cubicBezTo>
                  <a:cubicBezTo>
                    <a:pt x="41" y="24"/>
                    <a:pt x="43" y="22"/>
                    <a:pt x="41" y="22"/>
                  </a:cubicBezTo>
                  <a:cubicBezTo>
                    <a:pt x="37" y="22"/>
                    <a:pt x="40" y="23"/>
                    <a:pt x="37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2" y="23"/>
                    <a:pt x="33" y="25"/>
                  </a:cubicBezTo>
                  <a:cubicBezTo>
                    <a:pt x="33" y="24"/>
                    <a:pt x="28" y="25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6"/>
                    <a:pt x="20" y="23"/>
                    <a:pt x="1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2"/>
                    <a:pt x="7" y="3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21"/>
                    <a:pt x="18" y="23"/>
                    <a:pt x="18" y="23"/>
                  </a:cubicBezTo>
                  <a:cubicBezTo>
                    <a:pt x="18" y="26"/>
                    <a:pt x="19" y="28"/>
                    <a:pt x="19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7" y="31"/>
                    <a:pt x="18" y="32"/>
                    <a:pt x="18" y="34"/>
                  </a:cubicBezTo>
                  <a:cubicBezTo>
                    <a:pt x="18" y="33"/>
                    <a:pt x="17" y="37"/>
                    <a:pt x="16" y="39"/>
                  </a:cubicBezTo>
                  <a:cubicBezTo>
                    <a:pt x="17" y="42"/>
                    <a:pt x="18" y="41"/>
                    <a:pt x="19" y="41"/>
                  </a:cubicBezTo>
                  <a:cubicBezTo>
                    <a:pt x="16" y="43"/>
                    <a:pt x="20" y="48"/>
                    <a:pt x="18" y="51"/>
                  </a:cubicBezTo>
                  <a:cubicBezTo>
                    <a:pt x="18" y="50"/>
                    <a:pt x="17" y="47"/>
                    <a:pt x="16" y="50"/>
                  </a:cubicBezTo>
                  <a:cubicBezTo>
                    <a:pt x="14" y="52"/>
                    <a:pt x="18" y="54"/>
                    <a:pt x="17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9"/>
                    <a:pt x="20" y="63"/>
                    <a:pt x="18" y="62"/>
                  </a:cubicBezTo>
                  <a:cubicBezTo>
                    <a:pt x="19" y="63"/>
                    <a:pt x="17" y="67"/>
                    <a:pt x="19" y="66"/>
                  </a:cubicBezTo>
                  <a:cubicBezTo>
                    <a:pt x="18" y="72"/>
                    <a:pt x="20" y="81"/>
                    <a:pt x="17" y="85"/>
                  </a:cubicBezTo>
                  <a:cubicBezTo>
                    <a:pt x="17" y="86"/>
                    <a:pt x="17" y="88"/>
                    <a:pt x="18" y="87"/>
                  </a:cubicBezTo>
                  <a:cubicBezTo>
                    <a:pt x="19" y="86"/>
                    <a:pt x="17" y="85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8" y="88"/>
                    <a:pt x="18" y="89"/>
                    <a:pt x="17" y="87"/>
                  </a:cubicBezTo>
                  <a:cubicBezTo>
                    <a:pt x="16" y="92"/>
                    <a:pt x="20" y="92"/>
                    <a:pt x="19" y="97"/>
                  </a:cubicBezTo>
                  <a:cubicBezTo>
                    <a:pt x="18" y="97"/>
                    <a:pt x="18" y="97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5"/>
                    <a:pt x="18" y="104"/>
                    <a:pt x="16" y="104"/>
                  </a:cubicBezTo>
                  <a:cubicBezTo>
                    <a:pt x="17" y="106"/>
                    <a:pt x="17" y="108"/>
                    <a:pt x="17" y="109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0"/>
                    <a:pt x="17" y="113"/>
                    <a:pt x="17" y="114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6" y="113"/>
                    <a:pt x="16" y="115"/>
                    <a:pt x="17" y="116"/>
                  </a:cubicBezTo>
                  <a:cubicBezTo>
                    <a:pt x="17" y="116"/>
                    <a:pt x="18" y="114"/>
                    <a:pt x="18" y="113"/>
                  </a:cubicBezTo>
                  <a:cubicBezTo>
                    <a:pt x="18" y="114"/>
                    <a:pt x="18" y="115"/>
                    <a:pt x="19" y="116"/>
                  </a:cubicBezTo>
                  <a:cubicBezTo>
                    <a:pt x="18" y="116"/>
                    <a:pt x="18" y="120"/>
                    <a:pt x="18" y="121"/>
                  </a:cubicBezTo>
                  <a:cubicBezTo>
                    <a:pt x="18" y="123"/>
                    <a:pt x="19" y="123"/>
                    <a:pt x="19" y="123"/>
                  </a:cubicBezTo>
                  <a:cubicBezTo>
                    <a:pt x="18" y="123"/>
                    <a:pt x="19" y="126"/>
                    <a:pt x="18" y="125"/>
                  </a:cubicBezTo>
                  <a:cubicBezTo>
                    <a:pt x="18" y="124"/>
                    <a:pt x="19" y="124"/>
                    <a:pt x="18" y="123"/>
                  </a:cubicBezTo>
                  <a:cubicBezTo>
                    <a:pt x="18" y="124"/>
                    <a:pt x="17" y="124"/>
                    <a:pt x="17" y="126"/>
                  </a:cubicBezTo>
                  <a:cubicBezTo>
                    <a:pt x="18" y="128"/>
                    <a:pt x="20" y="125"/>
                    <a:pt x="19" y="129"/>
                  </a:cubicBezTo>
                  <a:cubicBezTo>
                    <a:pt x="19" y="128"/>
                    <a:pt x="18" y="128"/>
                    <a:pt x="18" y="127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31"/>
                    <a:pt x="18" y="130"/>
                    <a:pt x="18" y="131"/>
                  </a:cubicBezTo>
                  <a:cubicBezTo>
                    <a:pt x="19" y="132"/>
                    <a:pt x="18" y="135"/>
                    <a:pt x="19" y="136"/>
                  </a:cubicBezTo>
                  <a:cubicBezTo>
                    <a:pt x="19" y="138"/>
                    <a:pt x="19" y="139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5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7"/>
                    <a:pt x="19" y="150"/>
                    <a:pt x="19" y="151"/>
                  </a:cubicBezTo>
                  <a:cubicBezTo>
                    <a:pt x="18" y="153"/>
                    <a:pt x="15" y="152"/>
                    <a:pt x="17" y="155"/>
                  </a:cubicBezTo>
                  <a:cubicBezTo>
                    <a:pt x="17" y="157"/>
                    <a:pt x="19" y="159"/>
                    <a:pt x="19" y="158"/>
                  </a:cubicBezTo>
                  <a:cubicBezTo>
                    <a:pt x="19" y="162"/>
                    <a:pt x="20" y="167"/>
                    <a:pt x="19" y="172"/>
                  </a:cubicBezTo>
                  <a:cubicBezTo>
                    <a:pt x="19" y="172"/>
                    <a:pt x="19" y="172"/>
                    <a:pt x="20" y="173"/>
                  </a:cubicBezTo>
                  <a:cubicBezTo>
                    <a:pt x="19" y="180"/>
                    <a:pt x="21" y="188"/>
                    <a:pt x="19" y="193"/>
                  </a:cubicBezTo>
                  <a:cubicBezTo>
                    <a:pt x="18" y="191"/>
                    <a:pt x="18" y="193"/>
                    <a:pt x="17" y="193"/>
                  </a:cubicBezTo>
                  <a:cubicBezTo>
                    <a:pt x="18" y="194"/>
                    <a:pt x="16" y="195"/>
                    <a:pt x="18" y="195"/>
                  </a:cubicBezTo>
                  <a:cubicBezTo>
                    <a:pt x="19" y="195"/>
                    <a:pt x="19" y="195"/>
                    <a:pt x="20" y="193"/>
                  </a:cubicBezTo>
                  <a:cubicBezTo>
                    <a:pt x="20" y="198"/>
                    <a:pt x="20" y="204"/>
                    <a:pt x="19" y="206"/>
                  </a:cubicBezTo>
                  <a:cubicBezTo>
                    <a:pt x="20" y="205"/>
                    <a:pt x="20" y="206"/>
                    <a:pt x="20" y="207"/>
                  </a:cubicBezTo>
                  <a:cubicBezTo>
                    <a:pt x="19" y="206"/>
                    <a:pt x="18" y="209"/>
                    <a:pt x="19" y="211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7" y="221"/>
                    <a:pt x="11" y="206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5" y="208"/>
                    <a:pt x="15" y="209"/>
                    <a:pt x="15" y="209"/>
                  </a:cubicBezTo>
                  <a:cubicBezTo>
                    <a:pt x="18" y="208"/>
                    <a:pt x="21" y="207"/>
                    <a:pt x="23" y="208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27" y="209"/>
                    <a:pt x="28" y="208"/>
                    <a:pt x="26" y="208"/>
                  </a:cubicBezTo>
                  <a:cubicBezTo>
                    <a:pt x="31" y="208"/>
                    <a:pt x="34" y="209"/>
                    <a:pt x="35" y="210"/>
                  </a:cubicBezTo>
                  <a:cubicBezTo>
                    <a:pt x="42" y="207"/>
                    <a:pt x="53" y="207"/>
                    <a:pt x="62" y="207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4" y="208"/>
                    <a:pt x="63" y="206"/>
                    <a:pt x="64" y="207"/>
                  </a:cubicBezTo>
                  <a:cubicBezTo>
                    <a:pt x="64" y="208"/>
                    <a:pt x="66" y="208"/>
                    <a:pt x="64" y="209"/>
                  </a:cubicBezTo>
                  <a:cubicBezTo>
                    <a:pt x="68" y="210"/>
                    <a:pt x="69" y="208"/>
                    <a:pt x="71" y="208"/>
                  </a:cubicBezTo>
                  <a:cubicBezTo>
                    <a:pt x="71" y="207"/>
                    <a:pt x="69" y="208"/>
                    <a:pt x="69" y="207"/>
                  </a:cubicBezTo>
                  <a:cubicBezTo>
                    <a:pt x="70" y="207"/>
                    <a:pt x="74" y="208"/>
                    <a:pt x="74" y="206"/>
                  </a:cubicBezTo>
                  <a:cubicBezTo>
                    <a:pt x="75" y="207"/>
                    <a:pt x="75" y="208"/>
                    <a:pt x="74" y="209"/>
                  </a:cubicBezTo>
                  <a:cubicBezTo>
                    <a:pt x="76" y="208"/>
                    <a:pt x="76" y="208"/>
                    <a:pt x="76" y="208"/>
                  </a:cubicBezTo>
                  <a:cubicBezTo>
                    <a:pt x="79" y="209"/>
                    <a:pt x="71" y="211"/>
                    <a:pt x="73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7" y="214"/>
                    <a:pt x="70" y="214"/>
                    <a:pt x="75" y="215"/>
                  </a:cubicBezTo>
                  <a:cubicBezTo>
                    <a:pt x="77" y="214"/>
                    <a:pt x="79" y="212"/>
                    <a:pt x="77" y="211"/>
                  </a:cubicBezTo>
                  <a:cubicBezTo>
                    <a:pt x="81" y="211"/>
                    <a:pt x="79" y="208"/>
                    <a:pt x="83" y="208"/>
                  </a:cubicBezTo>
                  <a:cubicBezTo>
                    <a:pt x="85" y="209"/>
                    <a:pt x="80" y="208"/>
                    <a:pt x="81" y="210"/>
                  </a:cubicBezTo>
                  <a:cubicBezTo>
                    <a:pt x="83" y="211"/>
                    <a:pt x="85" y="209"/>
                    <a:pt x="87" y="209"/>
                  </a:cubicBezTo>
                  <a:cubicBezTo>
                    <a:pt x="85" y="209"/>
                    <a:pt x="86" y="207"/>
                    <a:pt x="88" y="207"/>
                  </a:cubicBezTo>
                  <a:cubicBezTo>
                    <a:pt x="90" y="208"/>
                    <a:pt x="86" y="208"/>
                    <a:pt x="90" y="209"/>
                  </a:cubicBezTo>
                  <a:cubicBezTo>
                    <a:pt x="90" y="208"/>
                    <a:pt x="93" y="207"/>
                    <a:pt x="91" y="207"/>
                  </a:cubicBezTo>
                  <a:cubicBezTo>
                    <a:pt x="92" y="205"/>
                    <a:pt x="94" y="207"/>
                    <a:pt x="96" y="206"/>
                  </a:cubicBezTo>
                  <a:cubicBezTo>
                    <a:pt x="97" y="207"/>
                    <a:pt x="92" y="209"/>
                    <a:pt x="96" y="209"/>
                  </a:cubicBezTo>
                  <a:cubicBezTo>
                    <a:pt x="95" y="208"/>
                    <a:pt x="100" y="208"/>
                    <a:pt x="99" y="206"/>
                  </a:cubicBezTo>
                  <a:cubicBezTo>
                    <a:pt x="100" y="206"/>
                    <a:pt x="100" y="207"/>
                    <a:pt x="99" y="208"/>
                  </a:cubicBezTo>
                  <a:cubicBezTo>
                    <a:pt x="101" y="209"/>
                    <a:pt x="104" y="206"/>
                    <a:pt x="105" y="208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6" y="207"/>
                    <a:pt x="107" y="208"/>
                    <a:pt x="108" y="208"/>
                  </a:cubicBezTo>
                  <a:cubicBezTo>
                    <a:pt x="110" y="208"/>
                    <a:pt x="114" y="206"/>
                    <a:pt x="113" y="208"/>
                  </a:cubicBezTo>
                  <a:cubicBezTo>
                    <a:pt x="114" y="208"/>
                    <a:pt x="118" y="208"/>
                    <a:pt x="117" y="207"/>
                  </a:cubicBezTo>
                  <a:cubicBezTo>
                    <a:pt x="114" y="206"/>
                    <a:pt x="114" y="208"/>
                    <a:pt x="112" y="206"/>
                  </a:cubicBezTo>
                  <a:cubicBezTo>
                    <a:pt x="114" y="208"/>
                    <a:pt x="116" y="206"/>
                    <a:pt x="117" y="205"/>
                  </a:cubicBezTo>
                  <a:cubicBezTo>
                    <a:pt x="118" y="206"/>
                    <a:pt x="118" y="206"/>
                    <a:pt x="118" y="206"/>
                  </a:cubicBezTo>
                  <a:cubicBezTo>
                    <a:pt x="118" y="206"/>
                    <a:pt x="120" y="206"/>
                    <a:pt x="121" y="205"/>
                  </a:cubicBezTo>
                  <a:cubicBezTo>
                    <a:pt x="120" y="206"/>
                    <a:pt x="121" y="206"/>
                    <a:pt x="121" y="206"/>
                  </a:cubicBezTo>
                  <a:cubicBezTo>
                    <a:pt x="122" y="205"/>
                    <a:pt x="122" y="205"/>
                    <a:pt x="122" y="205"/>
                  </a:cubicBezTo>
                  <a:cubicBezTo>
                    <a:pt x="126" y="205"/>
                    <a:pt x="123" y="207"/>
                    <a:pt x="127" y="207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6" y="209"/>
                    <a:pt x="127" y="208"/>
                  </a:cubicBezTo>
                  <a:cubicBezTo>
                    <a:pt x="128" y="207"/>
                    <a:pt x="129" y="206"/>
                    <a:pt x="130" y="205"/>
                  </a:cubicBezTo>
                  <a:cubicBezTo>
                    <a:pt x="132" y="205"/>
                    <a:pt x="131" y="206"/>
                    <a:pt x="132" y="205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30" y="207"/>
                    <a:pt x="132" y="208"/>
                    <a:pt x="134" y="208"/>
                  </a:cubicBezTo>
                  <a:cubicBezTo>
                    <a:pt x="136" y="208"/>
                    <a:pt x="138" y="206"/>
                    <a:pt x="136" y="206"/>
                  </a:cubicBezTo>
                  <a:cubicBezTo>
                    <a:pt x="137" y="206"/>
                    <a:pt x="139" y="206"/>
                    <a:pt x="138" y="207"/>
                  </a:cubicBezTo>
                  <a:cubicBezTo>
                    <a:pt x="141" y="207"/>
                    <a:pt x="138" y="206"/>
                    <a:pt x="140" y="205"/>
                  </a:cubicBezTo>
                  <a:cubicBezTo>
                    <a:pt x="141" y="206"/>
                    <a:pt x="144" y="207"/>
                    <a:pt x="146" y="208"/>
                  </a:cubicBezTo>
                  <a:cubicBezTo>
                    <a:pt x="144" y="210"/>
                    <a:pt x="144" y="210"/>
                    <a:pt x="144" y="210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3" y="211"/>
                    <a:pt x="147" y="211"/>
                    <a:pt x="145" y="212"/>
                  </a:cubicBezTo>
                  <a:cubicBezTo>
                    <a:pt x="146" y="213"/>
                    <a:pt x="148" y="212"/>
                    <a:pt x="149" y="212"/>
                  </a:cubicBezTo>
                  <a:cubicBezTo>
                    <a:pt x="146" y="209"/>
                    <a:pt x="153" y="209"/>
                    <a:pt x="152" y="206"/>
                  </a:cubicBezTo>
                  <a:cubicBezTo>
                    <a:pt x="157" y="206"/>
                    <a:pt x="155" y="212"/>
                    <a:pt x="160" y="208"/>
                  </a:cubicBezTo>
                  <a:cubicBezTo>
                    <a:pt x="159" y="208"/>
                    <a:pt x="162" y="206"/>
                    <a:pt x="159" y="207"/>
                  </a:cubicBezTo>
                  <a:cubicBezTo>
                    <a:pt x="162" y="207"/>
                    <a:pt x="161" y="205"/>
                    <a:pt x="164" y="205"/>
                  </a:cubicBezTo>
                  <a:cubicBezTo>
                    <a:pt x="162" y="206"/>
                    <a:pt x="167" y="208"/>
                    <a:pt x="163" y="209"/>
                  </a:cubicBezTo>
                  <a:cubicBezTo>
                    <a:pt x="163" y="208"/>
                    <a:pt x="161" y="208"/>
                    <a:pt x="160" y="209"/>
                  </a:cubicBezTo>
                  <a:cubicBezTo>
                    <a:pt x="162" y="209"/>
                    <a:pt x="160" y="211"/>
                    <a:pt x="163" y="211"/>
                  </a:cubicBezTo>
                  <a:cubicBezTo>
                    <a:pt x="165" y="210"/>
                    <a:pt x="168" y="210"/>
                    <a:pt x="167" y="209"/>
                  </a:cubicBezTo>
                  <a:cubicBezTo>
                    <a:pt x="167" y="208"/>
                    <a:pt x="165" y="209"/>
                    <a:pt x="166" y="208"/>
                  </a:cubicBezTo>
                  <a:cubicBezTo>
                    <a:pt x="169" y="208"/>
                    <a:pt x="170" y="210"/>
                    <a:pt x="172" y="207"/>
                  </a:cubicBezTo>
                  <a:cubicBezTo>
                    <a:pt x="169" y="208"/>
                    <a:pt x="169" y="206"/>
                    <a:pt x="169" y="206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171" y="206"/>
                    <a:pt x="171" y="206"/>
                    <a:pt x="171" y="206"/>
                  </a:cubicBezTo>
                  <a:cubicBezTo>
                    <a:pt x="175" y="206"/>
                    <a:pt x="172" y="204"/>
                    <a:pt x="176" y="205"/>
                  </a:cubicBezTo>
                  <a:cubicBezTo>
                    <a:pt x="178" y="206"/>
                    <a:pt x="178" y="206"/>
                    <a:pt x="178" y="206"/>
                  </a:cubicBezTo>
                  <a:cubicBezTo>
                    <a:pt x="177" y="208"/>
                    <a:pt x="172" y="206"/>
                    <a:pt x="173" y="208"/>
                  </a:cubicBezTo>
                  <a:cubicBezTo>
                    <a:pt x="176" y="208"/>
                    <a:pt x="177" y="207"/>
                    <a:pt x="179" y="207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8" y="208"/>
                    <a:pt x="179" y="211"/>
                    <a:pt x="183" y="209"/>
                  </a:cubicBezTo>
                  <a:cubicBezTo>
                    <a:pt x="185" y="208"/>
                    <a:pt x="184" y="208"/>
                    <a:pt x="184" y="207"/>
                  </a:cubicBezTo>
                  <a:cubicBezTo>
                    <a:pt x="188" y="207"/>
                    <a:pt x="190" y="206"/>
                    <a:pt x="193" y="206"/>
                  </a:cubicBezTo>
                  <a:cubicBezTo>
                    <a:pt x="192" y="208"/>
                    <a:pt x="198" y="206"/>
                    <a:pt x="194" y="208"/>
                  </a:cubicBezTo>
                  <a:cubicBezTo>
                    <a:pt x="193" y="207"/>
                    <a:pt x="187" y="207"/>
                    <a:pt x="185" y="209"/>
                  </a:cubicBezTo>
                  <a:cubicBezTo>
                    <a:pt x="187" y="211"/>
                    <a:pt x="181" y="208"/>
                    <a:pt x="181" y="210"/>
                  </a:cubicBezTo>
                  <a:cubicBezTo>
                    <a:pt x="184" y="210"/>
                    <a:pt x="184" y="212"/>
                    <a:pt x="184" y="214"/>
                  </a:cubicBezTo>
                  <a:cubicBezTo>
                    <a:pt x="185" y="214"/>
                    <a:pt x="186" y="213"/>
                    <a:pt x="187" y="213"/>
                  </a:cubicBezTo>
                  <a:cubicBezTo>
                    <a:pt x="187" y="212"/>
                    <a:pt x="186" y="212"/>
                    <a:pt x="186" y="211"/>
                  </a:cubicBezTo>
                  <a:cubicBezTo>
                    <a:pt x="190" y="211"/>
                    <a:pt x="194" y="210"/>
                    <a:pt x="196" y="209"/>
                  </a:cubicBezTo>
                  <a:cubicBezTo>
                    <a:pt x="197" y="210"/>
                    <a:pt x="197" y="211"/>
                    <a:pt x="195" y="211"/>
                  </a:cubicBezTo>
                  <a:cubicBezTo>
                    <a:pt x="200" y="211"/>
                    <a:pt x="205" y="211"/>
                    <a:pt x="210" y="211"/>
                  </a:cubicBezTo>
                  <a:cubicBezTo>
                    <a:pt x="207" y="209"/>
                    <a:pt x="215" y="211"/>
                    <a:pt x="213" y="209"/>
                  </a:cubicBezTo>
                  <a:cubicBezTo>
                    <a:pt x="210" y="209"/>
                    <a:pt x="208" y="207"/>
                    <a:pt x="210" y="207"/>
                  </a:cubicBezTo>
                  <a:cubicBezTo>
                    <a:pt x="211" y="207"/>
                    <a:pt x="210" y="207"/>
                    <a:pt x="210" y="208"/>
                  </a:cubicBezTo>
                  <a:cubicBezTo>
                    <a:pt x="212" y="207"/>
                    <a:pt x="213" y="209"/>
                    <a:pt x="215" y="208"/>
                  </a:cubicBezTo>
                  <a:cubicBezTo>
                    <a:pt x="211" y="208"/>
                    <a:pt x="214" y="210"/>
                    <a:pt x="213" y="212"/>
                  </a:cubicBezTo>
                  <a:cubicBezTo>
                    <a:pt x="217" y="211"/>
                    <a:pt x="213" y="213"/>
                    <a:pt x="216" y="213"/>
                  </a:cubicBezTo>
                  <a:cubicBezTo>
                    <a:pt x="219" y="212"/>
                    <a:pt x="223" y="211"/>
                    <a:pt x="227" y="211"/>
                  </a:cubicBezTo>
                  <a:cubicBezTo>
                    <a:pt x="231" y="212"/>
                    <a:pt x="238" y="211"/>
                    <a:pt x="242" y="211"/>
                  </a:cubicBezTo>
                  <a:cubicBezTo>
                    <a:pt x="244" y="212"/>
                    <a:pt x="242" y="213"/>
                    <a:pt x="244" y="214"/>
                  </a:cubicBezTo>
                  <a:cubicBezTo>
                    <a:pt x="247" y="214"/>
                    <a:pt x="243" y="212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7" y="212"/>
                    <a:pt x="253" y="214"/>
                    <a:pt x="254" y="212"/>
                  </a:cubicBezTo>
                  <a:cubicBezTo>
                    <a:pt x="253" y="213"/>
                    <a:pt x="253" y="213"/>
                    <a:pt x="253" y="213"/>
                  </a:cubicBezTo>
                  <a:cubicBezTo>
                    <a:pt x="254" y="214"/>
                    <a:pt x="254" y="213"/>
                    <a:pt x="255" y="213"/>
                  </a:cubicBezTo>
                  <a:cubicBezTo>
                    <a:pt x="255" y="214"/>
                    <a:pt x="256" y="214"/>
                    <a:pt x="255" y="215"/>
                  </a:cubicBezTo>
                  <a:cubicBezTo>
                    <a:pt x="257" y="216"/>
                    <a:pt x="260" y="214"/>
                    <a:pt x="262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5" y="212"/>
                    <a:pt x="268" y="213"/>
                    <a:pt x="272" y="213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4" y="214"/>
                    <a:pt x="276" y="215"/>
                    <a:pt x="277" y="214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69" y="216"/>
                    <a:pt x="273" y="216"/>
                    <a:pt x="272" y="215"/>
                  </a:cubicBezTo>
                  <a:cubicBezTo>
                    <a:pt x="271" y="214"/>
                    <a:pt x="267" y="214"/>
                    <a:pt x="266" y="215"/>
                  </a:cubicBezTo>
                  <a:cubicBezTo>
                    <a:pt x="268" y="215"/>
                    <a:pt x="268" y="215"/>
                    <a:pt x="269" y="214"/>
                  </a:cubicBezTo>
                  <a:cubicBezTo>
                    <a:pt x="269" y="216"/>
                    <a:pt x="267" y="216"/>
                    <a:pt x="266" y="217"/>
                  </a:cubicBezTo>
                  <a:cubicBezTo>
                    <a:pt x="267" y="217"/>
                    <a:pt x="268" y="217"/>
                    <a:pt x="268" y="217"/>
                  </a:cubicBezTo>
                  <a:cubicBezTo>
                    <a:pt x="267" y="218"/>
                    <a:pt x="265" y="218"/>
                    <a:pt x="262" y="218"/>
                  </a:cubicBezTo>
                  <a:cubicBezTo>
                    <a:pt x="264" y="217"/>
                    <a:pt x="261" y="217"/>
                    <a:pt x="262" y="216"/>
                  </a:cubicBezTo>
                  <a:cubicBezTo>
                    <a:pt x="262" y="218"/>
                    <a:pt x="259" y="218"/>
                    <a:pt x="256" y="218"/>
                  </a:cubicBezTo>
                  <a:cubicBezTo>
                    <a:pt x="254" y="216"/>
                    <a:pt x="250" y="219"/>
                    <a:pt x="247" y="218"/>
                  </a:cubicBezTo>
                  <a:cubicBezTo>
                    <a:pt x="248" y="217"/>
                    <a:pt x="250" y="216"/>
                    <a:pt x="252" y="215"/>
                  </a:cubicBezTo>
                  <a:cubicBezTo>
                    <a:pt x="250" y="215"/>
                    <a:pt x="250" y="215"/>
                    <a:pt x="247" y="215"/>
                  </a:cubicBezTo>
                  <a:cubicBezTo>
                    <a:pt x="246" y="216"/>
                    <a:pt x="245" y="217"/>
                    <a:pt x="242" y="218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0" y="217"/>
                    <a:pt x="240" y="219"/>
                    <a:pt x="236" y="218"/>
                  </a:cubicBezTo>
                  <a:cubicBezTo>
                    <a:pt x="230" y="218"/>
                    <a:pt x="224" y="218"/>
                    <a:pt x="219" y="218"/>
                  </a:cubicBezTo>
                  <a:cubicBezTo>
                    <a:pt x="219" y="217"/>
                    <a:pt x="219" y="217"/>
                    <a:pt x="219" y="217"/>
                  </a:cubicBezTo>
                  <a:cubicBezTo>
                    <a:pt x="217" y="219"/>
                    <a:pt x="211" y="218"/>
                    <a:pt x="207" y="219"/>
                  </a:cubicBezTo>
                  <a:cubicBezTo>
                    <a:pt x="201" y="218"/>
                    <a:pt x="195" y="219"/>
                    <a:pt x="192" y="218"/>
                  </a:cubicBezTo>
                  <a:cubicBezTo>
                    <a:pt x="181" y="219"/>
                    <a:pt x="172" y="219"/>
                    <a:pt x="162" y="219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2" y="219"/>
                    <a:pt x="162" y="217"/>
                    <a:pt x="161" y="217"/>
                  </a:cubicBezTo>
                  <a:cubicBezTo>
                    <a:pt x="163" y="218"/>
                    <a:pt x="158" y="218"/>
                    <a:pt x="157" y="219"/>
                  </a:cubicBezTo>
                  <a:cubicBezTo>
                    <a:pt x="152" y="218"/>
                    <a:pt x="146" y="219"/>
                    <a:pt x="142" y="220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37" y="221"/>
                    <a:pt x="132" y="220"/>
                    <a:pt x="127" y="219"/>
                  </a:cubicBezTo>
                  <a:cubicBezTo>
                    <a:pt x="126" y="219"/>
                    <a:pt x="125" y="218"/>
                    <a:pt x="124" y="218"/>
                  </a:cubicBezTo>
                  <a:cubicBezTo>
                    <a:pt x="121" y="220"/>
                    <a:pt x="119" y="220"/>
                    <a:pt x="115" y="221"/>
                  </a:cubicBezTo>
                  <a:cubicBezTo>
                    <a:pt x="112" y="221"/>
                    <a:pt x="107" y="220"/>
                    <a:pt x="104" y="220"/>
                  </a:cubicBezTo>
                  <a:cubicBezTo>
                    <a:pt x="93" y="222"/>
                    <a:pt x="81" y="220"/>
                    <a:pt x="69" y="222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56" y="223"/>
                    <a:pt x="42" y="221"/>
                    <a:pt x="32" y="222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0" y="219"/>
                    <a:pt x="26" y="221"/>
                    <a:pt x="27" y="222"/>
                  </a:cubicBezTo>
                  <a:cubicBezTo>
                    <a:pt x="24" y="221"/>
                    <a:pt x="19" y="223"/>
                    <a:pt x="17" y="221"/>
                  </a:cubicBezTo>
                  <a:cubicBezTo>
                    <a:pt x="15" y="221"/>
                    <a:pt x="14" y="221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4" y="223"/>
                    <a:pt x="0" y="209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5" y="212"/>
                    <a:pt x="5" y="212"/>
                    <a:pt x="5" y="212"/>
                  </a:cubicBezTo>
                  <a:cubicBezTo>
                    <a:pt x="6" y="206"/>
                    <a:pt x="6" y="203"/>
                    <a:pt x="6" y="197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200"/>
                    <a:pt x="7" y="200"/>
                    <a:pt x="7" y="198"/>
                  </a:cubicBezTo>
                  <a:cubicBezTo>
                    <a:pt x="6" y="196"/>
                    <a:pt x="7" y="190"/>
                    <a:pt x="5" y="192"/>
                  </a:cubicBezTo>
                  <a:cubicBezTo>
                    <a:pt x="6" y="186"/>
                    <a:pt x="4" y="177"/>
                    <a:pt x="6" y="171"/>
                  </a:cubicBezTo>
                  <a:cubicBezTo>
                    <a:pt x="5" y="171"/>
                    <a:pt x="5" y="170"/>
                    <a:pt x="5" y="169"/>
                  </a:cubicBezTo>
                  <a:cubicBezTo>
                    <a:pt x="5" y="164"/>
                    <a:pt x="6" y="158"/>
                    <a:pt x="5" y="153"/>
                  </a:cubicBezTo>
                  <a:cubicBezTo>
                    <a:pt x="5" y="152"/>
                    <a:pt x="6" y="155"/>
                    <a:pt x="6" y="152"/>
                  </a:cubicBezTo>
                  <a:cubicBezTo>
                    <a:pt x="6" y="151"/>
                    <a:pt x="5" y="152"/>
                    <a:pt x="5" y="151"/>
                  </a:cubicBezTo>
                  <a:cubicBezTo>
                    <a:pt x="4" y="141"/>
                    <a:pt x="6" y="132"/>
                    <a:pt x="6" y="124"/>
                  </a:cubicBezTo>
                  <a:cubicBezTo>
                    <a:pt x="4" y="109"/>
                    <a:pt x="5" y="94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75"/>
                    <a:pt x="7" y="68"/>
                    <a:pt x="4" y="65"/>
                  </a:cubicBezTo>
                  <a:cubicBezTo>
                    <a:pt x="5" y="64"/>
                    <a:pt x="5" y="60"/>
                    <a:pt x="6" y="61"/>
                  </a:cubicBezTo>
                  <a:cubicBezTo>
                    <a:pt x="4" y="57"/>
                    <a:pt x="7" y="51"/>
                    <a:pt x="5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1"/>
                    <a:pt x="5" y="36"/>
                    <a:pt x="6" y="30"/>
                  </a:cubicBezTo>
                  <a:cubicBezTo>
                    <a:pt x="6" y="31"/>
                    <a:pt x="6" y="32"/>
                    <a:pt x="7" y="32"/>
                  </a:cubicBezTo>
                  <a:cubicBezTo>
                    <a:pt x="8" y="30"/>
                    <a:pt x="5" y="27"/>
                    <a:pt x="7" y="26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25"/>
                    <a:pt x="14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55" y="12"/>
                    <a:pt x="46" y="15"/>
                    <a:pt x="54" y="13"/>
                  </a:cubicBezTo>
                  <a:cubicBezTo>
                    <a:pt x="55" y="13"/>
                    <a:pt x="54" y="12"/>
                    <a:pt x="54" y="13"/>
                  </a:cubicBezTo>
                  <a:cubicBezTo>
                    <a:pt x="57" y="12"/>
                    <a:pt x="59" y="15"/>
                    <a:pt x="61" y="14"/>
                  </a:cubicBezTo>
                  <a:cubicBezTo>
                    <a:pt x="60" y="13"/>
                    <a:pt x="62" y="13"/>
                    <a:pt x="62" y="12"/>
                  </a:cubicBezTo>
                  <a:cubicBezTo>
                    <a:pt x="68" y="13"/>
                    <a:pt x="69" y="14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9" y="12"/>
                    <a:pt x="85" y="13"/>
                    <a:pt x="90" y="11"/>
                  </a:cubicBezTo>
                  <a:cubicBezTo>
                    <a:pt x="119" y="10"/>
                    <a:pt x="148" y="9"/>
                    <a:pt x="177" y="9"/>
                  </a:cubicBezTo>
                  <a:cubicBezTo>
                    <a:pt x="205" y="9"/>
                    <a:pt x="233" y="8"/>
                    <a:pt x="262" y="9"/>
                  </a:cubicBezTo>
                  <a:cubicBezTo>
                    <a:pt x="269" y="11"/>
                    <a:pt x="269" y="11"/>
                    <a:pt x="277" y="10"/>
                  </a:cubicBezTo>
                  <a:cubicBezTo>
                    <a:pt x="276" y="11"/>
                    <a:pt x="276" y="11"/>
                    <a:pt x="277" y="11"/>
                  </a:cubicBezTo>
                  <a:cubicBezTo>
                    <a:pt x="277" y="10"/>
                    <a:pt x="282" y="11"/>
                    <a:pt x="282" y="9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301" y="14"/>
                    <a:pt x="288" y="0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20"/>
                    <a:pt x="306" y="20"/>
                    <a:pt x="306" y="20"/>
                  </a:cubicBezTo>
                  <a:cubicBezTo>
                    <a:pt x="306" y="25"/>
                    <a:pt x="307" y="30"/>
                    <a:pt x="307" y="36"/>
                  </a:cubicBezTo>
                  <a:cubicBezTo>
                    <a:pt x="306" y="34"/>
                    <a:pt x="305" y="33"/>
                    <a:pt x="305" y="35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9"/>
                    <a:pt x="307" y="41"/>
                    <a:pt x="307" y="39"/>
                  </a:cubicBezTo>
                  <a:cubicBezTo>
                    <a:pt x="309" y="67"/>
                    <a:pt x="305" y="94"/>
                    <a:pt x="306" y="121"/>
                  </a:cubicBezTo>
                  <a:cubicBezTo>
                    <a:pt x="305" y="128"/>
                    <a:pt x="306" y="137"/>
                    <a:pt x="306" y="144"/>
                  </a:cubicBezTo>
                  <a:cubicBezTo>
                    <a:pt x="304" y="165"/>
                    <a:pt x="302" y="184"/>
                    <a:pt x="304" y="205"/>
                  </a:cubicBezTo>
                  <a:cubicBezTo>
                    <a:pt x="304" y="205"/>
                    <a:pt x="300" y="202"/>
                    <a:pt x="299" y="19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CD10B4F-52B3-4EB0-822A-0B56AF3E34F6}"/>
              </a:ext>
            </a:extLst>
          </p:cNvPr>
          <p:cNvGrpSpPr/>
          <p:nvPr/>
        </p:nvGrpSpPr>
        <p:grpSpPr>
          <a:xfrm>
            <a:off x="9949165" y="4639521"/>
            <a:ext cx="1706851" cy="1817337"/>
            <a:chOff x="9853838" y="4654195"/>
            <a:chExt cx="1706851" cy="1817337"/>
          </a:xfrm>
        </p:grpSpPr>
        <p:sp>
          <p:nvSpPr>
            <p:cNvPr id="33" name="Freeform 125">
              <a:extLst>
                <a:ext uri="{FF2B5EF4-FFF2-40B4-BE49-F238E27FC236}">
                  <a16:creationId xmlns:a16="http://schemas.microsoft.com/office/drawing/2014/main" xmlns="" id="{30931E6D-03C2-4630-8E88-6E6AB137E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8430" y="5369879"/>
              <a:ext cx="786727" cy="604593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36" name="Freeform 125">
              <a:extLst>
                <a:ext uri="{FF2B5EF4-FFF2-40B4-BE49-F238E27FC236}">
                  <a16:creationId xmlns:a16="http://schemas.microsoft.com/office/drawing/2014/main" xmlns="" id="{9E35EA06-EFEF-4A3F-88AC-CCFA56261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2496" y="5369879"/>
              <a:ext cx="786727" cy="604593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02116CF1-E5AB-4294-AD3A-DF6B0348FD29}"/>
                </a:ext>
              </a:extLst>
            </p:cNvPr>
            <p:cNvSpPr txBox="1"/>
            <p:nvPr/>
          </p:nvSpPr>
          <p:spPr>
            <a:xfrm>
              <a:off x="9947518" y="5536789"/>
              <a:ext cx="709906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HTTS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F3F1B1BA-1527-4E86-A9E8-470D60D721BD}"/>
                </a:ext>
              </a:extLst>
            </p:cNvPr>
            <p:cNvSpPr txBox="1"/>
            <p:nvPr/>
          </p:nvSpPr>
          <p:spPr>
            <a:xfrm>
              <a:off x="10777935" y="5536789"/>
              <a:ext cx="681690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SSL</a:t>
              </a:r>
            </a:p>
          </p:txBody>
        </p:sp>
        <p:sp>
          <p:nvSpPr>
            <p:cNvPr id="49" name="Freeform 125">
              <a:extLst>
                <a:ext uri="{FF2B5EF4-FFF2-40B4-BE49-F238E27FC236}">
                  <a16:creationId xmlns:a16="http://schemas.microsoft.com/office/drawing/2014/main" xmlns="" id="{1254FEB2-C8C9-4FD0-9D70-B1B433261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53838" y="4654195"/>
              <a:ext cx="1706851" cy="605814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10244" name="Rectangle 10243">
              <a:extLst>
                <a:ext uri="{FF2B5EF4-FFF2-40B4-BE49-F238E27FC236}">
                  <a16:creationId xmlns:a16="http://schemas.microsoft.com/office/drawing/2014/main" xmlns="" id="{0679746B-73D5-4626-ABB0-8C5EBB16FA71}"/>
                </a:ext>
              </a:extLst>
            </p:cNvPr>
            <p:cNvSpPr/>
            <p:nvPr/>
          </p:nvSpPr>
          <p:spPr>
            <a:xfrm>
              <a:off x="9947518" y="4685710"/>
              <a:ext cx="1512107" cy="523485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Secure</a:t>
              </a:r>
            </a:p>
          </p:txBody>
        </p:sp>
        <p:sp>
          <p:nvSpPr>
            <p:cNvPr id="86" name="Freeform 125">
              <a:extLst>
                <a:ext uri="{FF2B5EF4-FFF2-40B4-BE49-F238E27FC236}">
                  <a16:creationId xmlns:a16="http://schemas.microsoft.com/office/drawing/2014/main" xmlns="" id="{C8858899-FF0F-4D22-878F-7825CFE63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7133" y="6027623"/>
              <a:ext cx="1592090" cy="443909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schemeClr val="accent1"/>
                </a:solidFill>
                <a:latin typeface="Calibri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5ED37D60-2633-4CA2-9E08-CB5AA42C69EC}"/>
                </a:ext>
              </a:extLst>
            </p:cNvPr>
            <p:cNvSpPr txBox="1"/>
            <p:nvPr/>
          </p:nvSpPr>
          <p:spPr>
            <a:xfrm>
              <a:off x="9999284" y="6116155"/>
              <a:ext cx="1473404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Encrypted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F76A6D3A-9E21-4EA7-8610-F45238216C8F}"/>
              </a:ext>
            </a:extLst>
          </p:cNvPr>
          <p:cNvGrpSpPr/>
          <p:nvPr/>
        </p:nvGrpSpPr>
        <p:grpSpPr>
          <a:xfrm>
            <a:off x="273763" y="2915474"/>
            <a:ext cx="1557330" cy="1658273"/>
            <a:chOff x="273763" y="2915474"/>
            <a:chExt cx="1557330" cy="1658273"/>
          </a:xfrm>
        </p:grpSpPr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xmlns="" id="{C8339DA6-C12B-4454-BCB2-3E8E8CA71D2B}"/>
                </a:ext>
              </a:extLst>
            </p:cNvPr>
            <p:cNvSpPr/>
            <p:nvPr/>
          </p:nvSpPr>
          <p:spPr>
            <a:xfrm>
              <a:off x="367333" y="2966329"/>
              <a:ext cx="1295443" cy="1002844"/>
            </a:xfrm>
            <a:prstGeom prst="rect">
              <a:avLst/>
            </a:prstGeom>
            <a:solidFill>
              <a:schemeClr val="accent1">
                <a:alpha val="3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</a:rPr>
                <a:t>Web Based</a:t>
              </a:r>
            </a:p>
          </p:txBody>
        </p:sp>
        <p:sp>
          <p:nvSpPr>
            <p:cNvPr id="78" name="Freeform 113">
              <a:extLst>
                <a:ext uri="{FF2B5EF4-FFF2-40B4-BE49-F238E27FC236}">
                  <a16:creationId xmlns:a16="http://schemas.microsoft.com/office/drawing/2014/main" xmlns="" id="{B423C006-0377-4384-ABB7-9C39190431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93204" y="2730929"/>
              <a:ext cx="1088671" cy="1457762"/>
            </a:xfrm>
            <a:custGeom>
              <a:avLst/>
              <a:gdLst/>
              <a:ahLst/>
              <a:cxnLst>
                <a:cxn ang="0">
                  <a:pos x="299" y="100"/>
                </a:cxn>
                <a:cxn ang="0">
                  <a:pos x="298" y="38"/>
                </a:cxn>
                <a:cxn ang="0">
                  <a:pos x="295" y="21"/>
                </a:cxn>
                <a:cxn ang="0">
                  <a:pos x="277" y="19"/>
                </a:cxn>
                <a:cxn ang="0">
                  <a:pos x="208" y="20"/>
                </a:cxn>
                <a:cxn ang="0">
                  <a:pos x="183" y="20"/>
                </a:cxn>
                <a:cxn ang="0">
                  <a:pos x="151" y="17"/>
                </a:cxn>
                <a:cxn ang="0">
                  <a:pos x="117" y="21"/>
                </a:cxn>
                <a:cxn ang="0">
                  <a:pos x="104" y="21"/>
                </a:cxn>
                <a:cxn ang="0">
                  <a:pos x="72" y="23"/>
                </a:cxn>
                <a:cxn ang="0">
                  <a:pos x="41" y="24"/>
                </a:cxn>
                <a:cxn ang="0">
                  <a:pos x="25" y="24"/>
                </a:cxn>
                <a:cxn ang="0">
                  <a:pos x="13" y="24"/>
                </a:cxn>
                <a:cxn ang="0">
                  <a:pos x="19" y="19"/>
                </a:cxn>
                <a:cxn ang="0">
                  <a:pos x="18" y="51"/>
                </a:cxn>
                <a:cxn ang="0">
                  <a:pos x="18" y="87"/>
                </a:cxn>
                <a:cxn ang="0">
                  <a:pos x="16" y="104"/>
                </a:cxn>
                <a:cxn ang="0">
                  <a:pos x="19" y="116"/>
                </a:cxn>
                <a:cxn ang="0">
                  <a:pos x="18" y="127"/>
                </a:cxn>
                <a:cxn ang="0">
                  <a:pos x="19" y="146"/>
                </a:cxn>
                <a:cxn ang="0">
                  <a:pos x="19" y="193"/>
                </a:cxn>
                <a:cxn ang="0">
                  <a:pos x="20" y="212"/>
                </a:cxn>
                <a:cxn ang="0">
                  <a:pos x="20" y="215"/>
                </a:cxn>
                <a:cxn ang="0">
                  <a:pos x="15" y="208"/>
                </a:cxn>
                <a:cxn ang="0">
                  <a:pos x="61" y="208"/>
                </a:cxn>
                <a:cxn ang="0">
                  <a:pos x="76" y="208"/>
                </a:cxn>
                <a:cxn ang="0">
                  <a:pos x="87" y="209"/>
                </a:cxn>
                <a:cxn ang="0">
                  <a:pos x="99" y="208"/>
                </a:cxn>
                <a:cxn ang="0">
                  <a:pos x="117" y="205"/>
                </a:cxn>
                <a:cxn ang="0">
                  <a:pos x="127" y="208"/>
                </a:cxn>
                <a:cxn ang="0">
                  <a:pos x="140" y="205"/>
                </a:cxn>
                <a:cxn ang="0">
                  <a:pos x="160" y="208"/>
                </a:cxn>
                <a:cxn ang="0">
                  <a:pos x="166" y="208"/>
                </a:cxn>
                <a:cxn ang="0">
                  <a:pos x="173" y="208"/>
                </a:cxn>
                <a:cxn ang="0">
                  <a:pos x="185" y="209"/>
                </a:cxn>
                <a:cxn ang="0">
                  <a:pos x="210" y="211"/>
                </a:cxn>
                <a:cxn ang="0">
                  <a:pos x="227" y="211"/>
                </a:cxn>
                <a:cxn ang="0">
                  <a:pos x="255" y="213"/>
                </a:cxn>
                <a:cxn ang="0">
                  <a:pos x="277" y="214"/>
                </a:cxn>
                <a:cxn ang="0">
                  <a:pos x="262" y="218"/>
                </a:cxn>
                <a:cxn ang="0">
                  <a:pos x="242" y="217"/>
                </a:cxn>
                <a:cxn ang="0">
                  <a:pos x="164" y="218"/>
                </a:cxn>
                <a:cxn ang="0">
                  <a:pos x="115" y="221"/>
                </a:cxn>
                <a:cxn ang="0">
                  <a:pos x="17" y="221"/>
                </a:cxn>
                <a:cxn ang="0">
                  <a:pos x="6" y="215"/>
                </a:cxn>
                <a:cxn ang="0">
                  <a:pos x="6" y="197"/>
                </a:cxn>
                <a:cxn ang="0">
                  <a:pos x="6" y="152"/>
                </a:cxn>
                <a:cxn ang="0">
                  <a:pos x="5" y="45"/>
                </a:cxn>
                <a:cxn ang="0">
                  <a:pos x="6" y="20"/>
                </a:cxn>
                <a:cxn ang="0">
                  <a:pos x="13" y="12"/>
                </a:cxn>
                <a:cxn ang="0">
                  <a:pos x="61" y="14"/>
                </a:cxn>
                <a:cxn ang="0">
                  <a:pos x="277" y="10"/>
                </a:cxn>
                <a:cxn ang="0">
                  <a:pos x="297" y="10"/>
                </a:cxn>
                <a:cxn ang="0">
                  <a:pos x="306" y="20"/>
                </a:cxn>
                <a:cxn ang="0">
                  <a:pos x="306" y="144"/>
                </a:cxn>
              </a:cxnLst>
              <a:rect l="0" t="0" r="r" b="b"/>
              <a:pathLst>
                <a:path w="309" h="223">
                  <a:moveTo>
                    <a:pt x="299" y="193"/>
                  </a:moveTo>
                  <a:cubicBezTo>
                    <a:pt x="295" y="182"/>
                    <a:pt x="299" y="167"/>
                    <a:pt x="296" y="155"/>
                  </a:cubicBezTo>
                  <a:cubicBezTo>
                    <a:pt x="296" y="154"/>
                    <a:pt x="299" y="156"/>
                    <a:pt x="298" y="152"/>
                  </a:cubicBezTo>
                  <a:cubicBezTo>
                    <a:pt x="295" y="141"/>
                    <a:pt x="297" y="122"/>
                    <a:pt x="299" y="108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06"/>
                    <a:pt x="298" y="103"/>
                    <a:pt x="298" y="100"/>
                  </a:cubicBezTo>
                  <a:cubicBezTo>
                    <a:pt x="299" y="100"/>
                    <a:pt x="299" y="101"/>
                    <a:pt x="299" y="100"/>
                  </a:cubicBezTo>
                  <a:cubicBezTo>
                    <a:pt x="298" y="99"/>
                    <a:pt x="299" y="95"/>
                    <a:pt x="298" y="93"/>
                  </a:cubicBezTo>
                  <a:cubicBezTo>
                    <a:pt x="299" y="92"/>
                    <a:pt x="299" y="92"/>
                    <a:pt x="300" y="91"/>
                  </a:cubicBezTo>
                  <a:cubicBezTo>
                    <a:pt x="299" y="89"/>
                    <a:pt x="299" y="89"/>
                    <a:pt x="299" y="89"/>
                  </a:cubicBezTo>
                  <a:cubicBezTo>
                    <a:pt x="296" y="85"/>
                    <a:pt x="299" y="78"/>
                    <a:pt x="297" y="72"/>
                  </a:cubicBezTo>
                  <a:cubicBezTo>
                    <a:pt x="298" y="72"/>
                    <a:pt x="298" y="73"/>
                    <a:pt x="298" y="72"/>
                  </a:cubicBezTo>
                  <a:cubicBezTo>
                    <a:pt x="296" y="62"/>
                    <a:pt x="297" y="49"/>
                    <a:pt x="296" y="38"/>
                  </a:cubicBezTo>
                  <a:cubicBezTo>
                    <a:pt x="296" y="39"/>
                    <a:pt x="297" y="39"/>
                    <a:pt x="298" y="38"/>
                  </a:cubicBezTo>
                  <a:cubicBezTo>
                    <a:pt x="296" y="38"/>
                    <a:pt x="296" y="34"/>
                    <a:pt x="296" y="31"/>
                  </a:cubicBezTo>
                  <a:cubicBezTo>
                    <a:pt x="297" y="30"/>
                    <a:pt x="294" y="26"/>
                    <a:pt x="295" y="23"/>
                  </a:cubicBezTo>
                  <a:cubicBezTo>
                    <a:pt x="296" y="23"/>
                    <a:pt x="296" y="23"/>
                    <a:pt x="296" y="23"/>
                  </a:cubicBezTo>
                  <a:cubicBezTo>
                    <a:pt x="295" y="22"/>
                    <a:pt x="295" y="21"/>
                    <a:pt x="295" y="20"/>
                  </a:cubicBezTo>
                  <a:cubicBezTo>
                    <a:pt x="295" y="19"/>
                    <a:pt x="295" y="19"/>
                    <a:pt x="295" y="19"/>
                  </a:cubicBezTo>
                  <a:cubicBezTo>
                    <a:pt x="299" y="22"/>
                    <a:pt x="296" y="20"/>
                    <a:pt x="296" y="21"/>
                  </a:cubicBezTo>
                  <a:cubicBezTo>
                    <a:pt x="296" y="21"/>
                    <a:pt x="295" y="21"/>
                    <a:pt x="295" y="21"/>
                  </a:cubicBezTo>
                  <a:cubicBezTo>
                    <a:pt x="293" y="20"/>
                    <a:pt x="293" y="20"/>
                    <a:pt x="293" y="20"/>
                  </a:cubicBezTo>
                  <a:cubicBezTo>
                    <a:pt x="292" y="22"/>
                    <a:pt x="289" y="19"/>
                    <a:pt x="287" y="20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5" y="21"/>
                    <a:pt x="284" y="20"/>
                    <a:pt x="282" y="20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78" y="21"/>
                    <a:pt x="275" y="20"/>
                    <a:pt x="275" y="21"/>
                  </a:cubicBezTo>
                  <a:cubicBezTo>
                    <a:pt x="274" y="20"/>
                    <a:pt x="280" y="21"/>
                    <a:pt x="277" y="19"/>
                  </a:cubicBezTo>
                  <a:cubicBezTo>
                    <a:pt x="263" y="20"/>
                    <a:pt x="247" y="20"/>
                    <a:pt x="233" y="20"/>
                  </a:cubicBezTo>
                  <a:cubicBezTo>
                    <a:pt x="231" y="19"/>
                    <a:pt x="230" y="19"/>
                    <a:pt x="230" y="19"/>
                  </a:cubicBezTo>
                  <a:cubicBezTo>
                    <a:pt x="228" y="19"/>
                    <a:pt x="224" y="19"/>
                    <a:pt x="223" y="20"/>
                  </a:cubicBezTo>
                  <a:cubicBezTo>
                    <a:pt x="223" y="20"/>
                    <a:pt x="222" y="19"/>
                    <a:pt x="221" y="19"/>
                  </a:cubicBezTo>
                  <a:cubicBezTo>
                    <a:pt x="218" y="18"/>
                    <a:pt x="218" y="21"/>
                    <a:pt x="215" y="20"/>
                  </a:cubicBezTo>
                  <a:cubicBezTo>
                    <a:pt x="216" y="19"/>
                    <a:pt x="217" y="19"/>
                    <a:pt x="216" y="18"/>
                  </a:cubicBezTo>
                  <a:cubicBezTo>
                    <a:pt x="214" y="20"/>
                    <a:pt x="211" y="19"/>
                    <a:pt x="208" y="20"/>
                  </a:cubicBezTo>
                  <a:cubicBezTo>
                    <a:pt x="208" y="20"/>
                    <a:pt x="209" y="19"/>
                    <a:pt x="209" y="19"/>
                  </a:cubicBezTo>
                  <a:cubicBezTo>
                    <a:pt x="205" y="20"/>
                    <a:pt x="203" y="19"/>
                    <a:pt x="200" y="19"/>
                  </a:cubicBezTo>
                  <a:cubicBezTo>
                    <a:pt x="201" y="19"/>
                    <a:pt x="201" y="19"/>
                    <a:pt x="201" y="19"/>
                  </a:cubicBezTo>
                  <a:cubicBezTo>
                    <a:pt x="196" y="17"/>
                    <a:pt x="200" y="20"/>
                    <a:pt x="196" y="20"/>
                  </a:cubicBezTo>
                  <a:cubicBezTo>
                    <a:pt x="197" y="20"/>
                    <a:pt x="196" y="19"/>
                    <a:pt x="196" y="19"/>
                  </a:cubicBezTo>
                  <a:cubicBezTo>
                    <a:pt x="193" y="20"/>
                    <a:pt x="187" y="20"/>
                    <a:pt x="183" y="20"/>
                  </a:cubicBezTo>
                  <a:cubicBezTo>
                    <a:pt x="183" y="20"/>
                    <a:pt x="183" y="20"/>
                    <a:pt x="183" y="20"/>
                  </a:cubicBezTo>
                  <a:cubicBezTo>
                    <a:pt x="179" y="20"/>
                    <a:pt x="175" y="20"/>
                    <a:pt x="171" y="20"/>
                  </a:cubicBezTo>
                  <a:cubicBezTo>
                    <a:pt x="169" y="20"/>
                    <a:pt x="171" y="18"/>
                    <a:pt x="167" y="19"/>
                  </a:cubicBezTo>
                  <a:cubicBezTo>
                    <a:pt x="167" y="20"/>
                    <a:pt x="160" y="19"/>
                    <a:pt x="162" y="21"/>
                  </a:cubicBezTo>
                  <a:cubicBezTo>
                    <a:pt x="159" y="21"/>
                    <a:pt x="153" y="20"/>
                    <a:pt x="150" y="21"/>
                  </a:cubicBezTo>
                  <a:cubicBezTo>
                    <a:pt x="152" y="20"/>
                    <a:pt x="149" y="19"/>
                    <a:pt x="152" y="19"/>
                  </a:cubicBezTo>
                  <a:cubicBezTo>
                    <a:pt x="149" y="18"/>
                    <a:pt x="149" y="18"/>
                    <a:pt x="149" y="18"/>
                  </a:cubicBezTo>
                  <a:cubicBezTo>
                    <a:pt x="150" y="17"/>
                    <a:pt x="152" y="18"/>
                    <a:pt x="151" y="17"/>
                  </a:cubicBezTo>
                  <a:cubicBezTo>
                    <a:pt x="150" y="17"/>
                    <a:pt x="145" y="18"/>
                    <a:pt x="144" y="17"/>
                  </a:cubicBezTo>
                  <a:cubicBezTo>
                    <a:pt x="141" y="19"/>
                    <a:pt x="138" y="21"/>
                    <a:pt x="134" y="21"/>
                  </a:cubicBezTo>
                  <a:cubicBezTo>
                    <a:pt x="136" y="20"/>
                    <a:pt x="133" y="19"/>
                    <a:pt x="134" y="19"/>
                  </a:cubicBezTo>
                  <a:cubicBezTo>
                    <a:pt x="128" y="22"/>
                    <a:pt x="128" y="22"/>
                    <a:pt x="128" y="22"/>
                  </a:cubicBezTo>
                  <a:cubicBezTo>
                    <a:pt x="126" y="22"/>
                    <a:pt x="128" y="21"/>
                    <a:pt x="125" y="21"/>
                  </a:cubicBezTo>
                  <a:cubicBezTo>
                    <a:pt x="125" y="21"/>
                    <a:pt x="124" y="22"/>
                    <a:pt x="124" y="22"/>
                  </a:cubicBezTo>
                  <a:cubicBezTo>
                    <a:pt x="123" y="22"/>
                    <a:pt x="118" y="23"/>
                    <a:pt x="117" y="21"/>
                  </a:cubicBezTo>
                  <a:cubicBezTo>
                    <a:pt x="116" y="20"/>
                    <a:pt x="119" y="20"/>
                    <a:pt x="118" y="20"/>
                  </a:cubicBezTo>
                  <a:cubicBezTo>
                    <a:pt x="115" y="20"/>
                    <a:pt x="115" y="20"/>
                    <a:pt x="112" y="20"/>
                  </a:cubicBezTo>
                  <a:cubicBezTo>
                    <a:pt x="112" y="20"/>
                    <a:pt x="112" y="20"/>
                    <a:pt x="112" y="20"/>
                  </a:cubicBezTo>
                  <a:cubicBezTo>
                    <a:pt x="110" y="20"/>
                    <a:pt x="107" y="21"/>
                    <a:pt x="109" y="22"/>
                  </a:cubicBezTo>
                  <a:cubicBezTo>
                    <a:pt x="110" y="22"/>
                    <a:pt x="108" y="21"/>
                    <a:pt x="110" y="21"/>
                  </a:cubicBezTo>
                  <a:cubicBezTo>
                    <a:pt x="109" y="22"/>
                    <a:pt x="105" y="23"/>
                    <a:pt x="103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0" y="23"/>
                    <a:pt x="96" y="23"/>
                    <a:pt x="92" y="24"/>
                  </a:cubicBezTo>
                  <a:cubicBezTo>
                    <a:pt x="92" y="25"/>
                    <a:pt x="94" y="22"/>
                    <a:pt x="94" y="23"/>
                  </a:cubicBezTo>
                  <a:cubicBezTo>
                    <a:pt x="89" y="22"/>
                    <a:pt x="83" y="24"/>
                    <a:pt x="79" y="23"/>
                  </a:cubicBezTo>
                  <a:cubicBezTo>
                    <a:pt x="79" y="23"/>
                    <a:pt x="79" y="24"/>
                    <a:pt x="79" y="24"/>
                  </a:cubicBezTo>
                  <a:cubicBezTo>
                    <a:pt x="76" y="24"/>
                    <a:pt x="77" y="22"/>
                    <a:pt x="75" y="23"/>
                  </a:cubicBezTo>
                  <a:cubicBezTo>
                    <a:pt x="75" y="22"/>
                    <a:pt x="73" y="23"/>
                    <a:pt x="71" y="23"/>
                  </a:cubicBezTo>
                  <a:cubicBezTo>
                    <a:pt x="70" y="24"/>
                    <a:pt x="71" y="23"/>
                    <a:pt x="72" y="23"/>
                  </a:cubicBezTo>
                  <a:cubicBezTo>
                    <a:pt x="70" y="23"/>
                    <a:pt x="60" y="25"/>
                    <a:pt x="54" y="24"/>
                  </a:cubicBezTo>
                  <a:cubicBezTo>
                    <a:pt x="55" y="24"/>
                    <a:pt x="51" y="25"/>
                    <a:pt x="50" y="25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49" y="23"/>
                    <a:pt x="46" y="24"/>
                    <a:pt x="46" y="23"/>
                  </a:cubicBezTo>
                  <a:cubicBezTo>
                    <a:pt x="43" y="25"/>
                    <a:pt x="56" y="22"/>
                    <a:pt x="53" y="23"/>
                  </a:cubicBezTo>
                  <a:cubicBezTo>
                    <a:pt x="52" y="22"/>
                    <a:pt x="47" y="25"/>
                    <a:pt x="48" y="23"/>
                  </a:cubicBezTo>
                  <a:cubicBezTo>
                    <a:pt x="46" y="23"/>
                    <a:pt x="43" y="25"/>
                    <a:pt x="41" y="24"/>
                  </a:cubicBezTo>
                  <a:cubicBezTo>
                    <a:pt x="41" y="24"/>
                    <a:pt x="43" y="22"/>
                    <a:pt x="41" y="22"/>
                  </a:cubicBezTo>
                  <a:cubicBezTo>
                    <a:pt x="37" y="22"/>
                    <a:pt x="40" y="23"/>
                    <a:pt x="37" y="23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5"/>
                    <a:pt x="32" y="23"/>
                    <a:pt x="33" y="25"/>
                  </a:cubicBezTo>
                  <a:cubicBezTo>
                    <a:pt x="33" y="24"/>
                    <a:pt x="28" y="25"/>
                    <a:pt x="28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4" y="24"/>
                    <a:pt x="24" y="24"/>
                    <a:pt x="24" y="23"/>
                  </a:cubicBezTo>
                  <a:cubicBezTo>
                    <a:pt x="24" y="26"/>
                    <a:pt x="20" y="23"/>
                    <a:pt x="19" y="2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5" y="22"/>
                    <a:pt x="7" y="30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21"/>
                    <a:pt x="18" y="23"/>
                    <a:pt x="18" y="23"/>
                  </a:cubicBezTo>
                  <a:cubicBezTo>
                    <a:pt x="18" y="26"/>
                    <a:pt x="19" y="28"/>
                    <a:pt x="19" y="31"/>
                  </a:cubicBezTo>
                  <a:cubicBezTo>
                    <a:pt x="18" y="31"/>
                    <a:pt x="18" y="30"/>
                    <a:pt x="18" y="30"/>
                  </a:cubicBezTo>
                  <a:cubicBezTo>
                    <a:pt x="17" y="31"/>
                    <a:pt x="18" y="32"/>
                    <a:pt x="18" y="34"/>
                  </a:cubicBezTo>
                  <a:cubicBezTo>
                    <a:pt x="18" y="33"/>
                    <a:pt x="17" y="37"/>
                    <a:pt x="16" y="39"/>
                  </a:cubicBezTo>
                  <a:cubicBezTo>
                    <a:pt x="17" y="42"/>
                    <a:pt x="18" y="41"/>
                    <a:pt x="19" y="41"/>
                  </a:cubicBezTo>
                  <a:cubicBezTo>
                    <a:pt x="16" y="43"/>
                    <a:pt x="20" y="48"/>
                    <a:pt x="18" y="51"/>
                  </a:cubicBezTo>
                  <a:cubicBezTo>
                    <a:pt x="18" y="50"/>
                    <a:pt x="17" y="47"/>
                    <a:pt x="16" y="50"/>
                  </a:cubicBezTo>
                  <a:cubicBezTo>
                    <a:pt x="14" y="52"/>
                    <a:pt x="18" y="54"/>
                    <a:pt x="17" y="58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8" y="59"/>
                    <a:pt x="20" y="63"/>
                    <a:pt x="18" y="62"/>
                  </a:cubicBezTo>
                  <a:cubicBezTo>
                    <a:pt x="19" y="63"/>
                    <a:pt x="17" y="67"/>
                    <a:pt x="19" y="66"/>
                  </a:cubicBezTo>
                  <a:cubicBezTo>
                    <a:pt x="18" y="72"/>
                    <a:pt x="20" y="81"/>
                    <a:pt x="17" y="85"/>
                  </a:cubicBezTo>
                  <a:cubicBezTo>
                    <a:pt x="17" y="86"/>
                    <a:pt x="17" y="88"/>
                    <a:pt x="18" y="87"/>
                  </a:cubicBezTo>
                  <a:cubicBezTo>
                    <a:pt x="19" y="86"/>
                    <a:pt x="17" y="85"/>
                    <a:pt x="18" y="85"/>
                  </a:cubicBezTo>
                  <a:cubicBezTo>
                    <a:pt x="18" y="86"/>
                    <a:pt x="18" y="86"/>
                    <a:pt x="19" y="86"/>
                  </a:cubicBezTo>
                  <a:cubicBezTo>
                    <a:pt x="18" y="88"/>
                    <a:pt x="18" y="89"/>
                    <a:pt x="17" y="87"/>
                  </a:cubicBezTo>
                  <a:cubicBezTo>
                    <a:pt x="16" y="92"/>
                    <a:pt x="20" y="92"/>
                    <a:pt x="19" y="97"/>
                  </a:cubicBezTo>
                  <a:cubicBezTo>
                    <a:pt x="18" y="97"/>
                    <a:pt x="18" y="97"/>
                    <a:pt x="18" y="99"/>
                  </a:cubicBezTo>
                  <a:cubicBezTo>
                    <a:pt x="19" y="102"/>
                    <a:pt x="19" y="102"/>
                    <a:pt x="19" y="102"/>
                  </a:cubicBezTo>
                  <a:cubicBezTo>
                    <a:pt x="19" y="105"/>
                    <a:pt x="18" y="104"/>
                    <a:pt x="16" y="104"/>
                  </a:cubicBezTo>
                  <a:cubicBezTo>
                    <a:pt x="17" y="106"/>
                    <a:pt x="17" y="108"/>
                    <a:pt x="17" y="109"/>
                  </a:cubicBezTo>
                  <a:cubicBezTo>
                    <a:pt x="16" y="111"/>
                    <a:pt x="16" y="111"/>
                    <a:pt x="16" y="111"/>
                  </a:cubicBezTo>
                  <a:cubicBezTo>
                    <a:pt x="17" y="110"/>
                    <a:pt x="17" y="113"/>
                    <a:pt x="17" y="114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6" y="113"/>
                    <a:pt x="16" y="115"/>
                    <a:pt x="17" y="116"/>
                  </a:cubicBezTo>
                  <a:cubicBezTo>
                    <a:pt x="17" y="116"/>
                    <a:pt x="18" y="114"/>
                    <a:pt x="18" y="113"/>
                  </a:cubicBezTo>
                  <a:cubicBezTo>
                    <a:pt x="18" y="114"/>
                    <a:pt x="18" y="115"/>
                    <a:pt x="19" y="116"/>
                  </a:cubicBezTo>
                  <a:cubicBezTo>
                    <a:pt x="18" y="116"/>
                    <a:pt x="18" y="120"/>
                    <a:pt x="18" y="121"/>
                  </a:cubicBezTo>
                  <a:cubicBezTo>
                    <a:pt x="18" y="123"/>
                    <a:pt x="19" y="123"/>
                    <a:pt x="19" y="123"/>
                  </a:cubicBezTo>
                  <a:cubicBezTo>
                    <a:pt x="18" y="123"/>
                    <a:pt x="19" y="126"/>
                    <a:pt x="18" y="125"/>
                  </a:cubicBezTo>
                  <a:cubicBezTo>
                    <a:pt x="18" y="124"/>
                    <a:pt x="19" y="124"/>
                    <a:pt x="18" y="123"/>
                  </a:cubicBezTo>
                  <a:cubicBezTo>
                    <a:pt x="18" y="124"/>
                    <a:pt x="17" y="124"/>
                    <a:pt x="17" y="126"/>
                  </a:cubicBezTo>
                  <a:cubicBezTo>
                    <a:pt x="18" y="128"/>
                    <a:pt x="20" y="125"/>
                    <a:pt x="19" y="129"/>
                  </a:cubicBezTo>
                  <a:cubicBezTo>
                    <a:pt x="19" y="128"/>
                    <a:pt x="18" y="128"/>
                    <a:pt x="18" y="127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31"/>
                    <a:pt x="18" y="130"/>
                    <a:pt x="18" y="131"/>
                  </a:cubicBezTo>
                  <a:cubicBezTo>
                    <a:pt x="19" y="132"/>
                    <a:pt x="18" y="135"/>
                    <a:pt x="19" y="136"/>
                  </a:cubicBezTo>
                  <a:cubicBezTo>
                    <a:pt x="19" y="138"/>
                    <a:pt x="19" y="139"/>
                    <a:pt x="18" y="141"/>
                  </a:cubicBezTo>
                  <a:cubicBezTo>
                    <a:pt x="18" y="141"/>
                    <a:pt x="18" y="141"/>
                    <a:pt x="18" y="141"/>
                  </a:cubicBezTo>
                  <a:cubicBezTo>
                    <a:pt x="18" y="142"/>
                    <a:pt x="18" y="145"/>
                    <a:pt x="19" y="146"/>
                  </a:cubicBezTo>
                  <a:cubicBezTo>
                    <a:pt x="19" y="146"/>
                    <a:pt x="19" y="146"/>
                    <a:pt x="19" y="146"/>
                  </a:cubicBezTo>
                  <a:cubicBezTo>
                    <a:pt x="18" y="147"/>
                    <a:pt x="19" y="150"/>
                    <a:pt x="19" y="151"/>
                  </a:cubicBezTo>
                  <a:cubicBezTo>
                    <a:pt x="18" y="153"/>
                    <a:pt x="15" y="152"/>
                    <a:pt x="17" y="155"/>
                  </a:cubicBezTo>
                  <a:cubicBezTo>
                    <a:pt x="17" y="157"/>
                    <a:pt x="19" y="159"/>
                    <a:pt x="19" y="158"/>
                  </a:cubicBezTo>
                  <a:cubicBezTo>
                    <a:pt x="19" y="162"/>
                    <a:pt x="20" y="167"/>
                    <a:pt x="19" y="172"/>
                  </a:cubicBezTo>
                  <a:cubicBezTo>
                    <a:pt x="19" y="172"/>
                    <a:pt x="19" y="172"/>
                    <a:pt x="20" y="173"/>
                  </a:cubicBezTo>
                  <a:cubicBezTo>
                    <a:pt x="19" y="180"/>
                    <a:pt x="21" y="188"/>
                    <a:pt x="19" y="193"/>
                  </a:cubicBezTo>
                  <a:cubicBezTo>
                    <a:pt x="18" y="191"/>
                    <a:pt x="18" y="193"/>
                    <a:pt x="17" y="193"/>
                  </a:cubicBezTo>
                  <a:cubicBezTo>
                    <a:pt x="18" y="194"/>
                    <a:pt x="16" y="195"/>
                    <a:pt x="18" y="195"/>
                  </a:cubicBezTo>
                  <a:cubicBezTo>
                    <a:pt x="19" y="195"/>
                    <a:pt x="19" y="195"/>
                    <a:pt x="20" y="193"/>
                  </a:cubicBezTo>
                  <a:cubicBezTo>
                    <a:pt x="20" y="198"/>
                    <a:pt x="20" y="204"/>
                    <a:pt x="19" y="206"/>
                  </a:cubicBezTo>
                  <a:cubicBezTo>
                    <a:pt x="20" y="205"/>
                    <a:pt x="20" y="206"/>
                    <a:pt x="20" y="207"/>
                  </a:cubicBezTo>
                  <a:cubicBezTo>
                    <a:pt x="19" y="206"/>
                    <a:pt x="18" y="209"/>
                    <a:pt x="19" y="211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4"/>
                    <a:pt x="20" y="214"/>
                    <a:pt x="20" y="214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0" y="215"/>
                    <a:pt x="20" y="215"/>
                    <a:pt x="20" y="215"/>
                  </a:cubicBezTo>
                  <a:cubicBezTo>
                    <a:pt x="27" y="221"/>
                    <a:pt x="11" y="206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5" y="208"/>
                    <a:pt x="15" y="209"/>
                    <a:pt x="15" y="209"/>
                  </a:cubicBezTo>
                  <a:cubicBezTo>
                    <a:pt x="18" y="208"/>
                    <a:pt x="21" y="207"/>
                    <a:pt x="23" y="208"/>
                  </a:cubicBezTo>
                  <a:cubicBezTo>
                    <a:pt x="25" y="209"/>
                    <a:pt x="25" y="209"/>
                    <a:pt x="25" y="209"/>
                  </a:cubicBezTo>
                  <a:cubicBezTo>
                    <a:pt x="27" y="209"/>
                    <a:pt x="28" y="208"/>
                    <a:pt x="26" y="208"/>
                  </a:cubicBezTo>
                  <a:cubicBezTo>
                    <a:pt x="31" y="208"/>
                    <a:pt x="34" y="209"/>
                    <a:pt x="35" y="210"/>
                  </a:cubicBezTo>
                  <a:cubicBezTo>
                    <a:pt x="42" y="207"/>
                    <a:pt x="53" y="207"/>
                    <a:pt x="62" y="207"/>
                  </a:cubicBezTo>
                  <a:cubicBezTo>
                    <a:pt x="61" y="208"/>
                    <a:pt x="61" y="208"/>
                    <a:pt x="61" y="208"/>
                  </a:cubicBezTo>
                  <a:cubicBezTo>
                    <a:pt x="64" y="208"/>
                    <a:pt x="63" y="206"/>
                    <a:pt x="64" y="207"/>
                  </a:cubicBezTo>
                  <a:cubicBezTo>
                    <a:pt x="64" y="208"/>
                    <a:pt x="66" y="208"/>
                    <a:pt x="64" y="209"/>
                  </a:cubicBezTo>
                  <a:cubicBezTo>
                    <a:pt x="68" y="210"/>
                    <a:pt x="69" y="208"/>
                    <a:pt x="71" y="208"/>
                  </a:cubicBezTo>
                  <a:cubicBezTo>
                    <a:pt x="71" y="207"/>
                    <a:pt x="69" y="208"/>
                    <a:pt x="69" y="207"/>
                  </a:cubicBezTo>
                  <a:cubicBezTo>
                    <a:pt x="70" y="207"/>
                    <a:pt x="74" y="208"/>
                    <a:pt x="74" y="206"/>
                  </a:cubicBezTo>
                  <a:cubicBezTo>
                    <a:pt x="75" y="207"/>
                    <a:pt x="75" y="208"/>
                    <a:pt x="74" y="209"/>
                  </a:cubicBezTo>
                  <a:cubicBezTo>
                    <a:pt x="76" y="208"/>
                    <a:pt x="76" y="208"/>
                    <a:pt x="76" y="208"/>
                  </a:cubicBezTo>
                  <a:cubicBezTo>
                    <a:pt x="79" y="209"/>
                    <a:pt x="71" y="211"/>
                    <a:pt x="73" y="213"/>
                  </a:cubicBezTo>
                  <a:cubicBezTo>
                    <a:pt x="75" y="213"/>
                    <a:pt x="75" y="213"/>
                    <a:pt x="75" y="213"/>
                  </a:cubicBezTo>
                  <a:cubicBezTo>
                    <a:pt x="77" y="214"/>
                    <a:pt x="70" y="214"/>
                    <a:pt x="75" y="215"/>
                  </a:cubicBezTo>
                  <a:cubicBezTo>
                    <a:pt x="77" y="214"/>
                    <a:pt x="79" y="212"/>
                    <a:pt x="77" y="211"/>
                  </a:cubicBezTo>
                  <a:cubicBezTo>
                    <a:pt x="81" y="211"/>
                    <a:pt x="79" y="208"/>
                    <a:pt x="83" y="208"/>
                  </a:cubicBezTo>
                  <a:cubicBezTo>
                    <a:pt x="85" y="209"/>
                    <a:pt x="80" y="208"/>
                    <a:pt x="81" y="210"/>
                  </a:cubicBezTo>
                  <a:cubicBezTo>
                    <a:pt x="83" y="211"/>
                    <a:pt x="85" y="209"/>
                    <a:pt x="87" y="209"/>
                  </a:cubicBezTo>
                  <a:cubicBezTo>
                    <a:pt x="85" y="209"/>
                    <a:pt x="86" y="207"/>
                    <a:pt x="88" y="207"/>
                  </a:cubicBezTo>
                  <a:cubicBezTo>
                    <a:pt x="90" y="208"/>
                    <a:pt x="86" y="208"/>
                    <a:pt x="90" y="209"/>
                  </a:cubicBezTo>
                  <a:cubicBezTo>
                    <a:pt x="90" y="208"/>
                    <a:pt x="93" y="207"/>
                    <a:pt x="91" y="207"/>
                  </a:cubicBezTo>
                  <a:cubicBezTo>
                    <a:pt x="92" y="205"/>
                    <a:pt x="94" y="207"/>
                    <a:pt x="96" y="206"/>
                  </a:cubicBezTo>
                  <a:cubicBezTo>
                    <a:pt x="97" y="207"/>
                    <a:pt x="92" y="209"/>
                    <a:pt x="96" y="209"/>
                  </a:cubicBezTo>
                  <a:cubicBezTo>
                    <a:pt x="95" y="208"/>
                    <a:pt x="100" y="208"/>
                    <a:pt x="99" y="206"/>
                  </a:cubicBezTo>
                  <a:cubicBezTo>
                    <a:pt x="100" y="206"/>
                    <a:pt x="100" y="207"/>
                    <a:pt x="99" y="208"/>
                  </a:cubicBezTo>
                  <a:cubicBezTo>
                    <a:pt x="101" y="209"/>
                    <a:pt x="104" y="206"/>
                    <a:pt x="105" y="208"/>
                  </a:cubicBezTo>
                  <a:cubicBezTo>
                    <a:pt x="105" y="207"/>
                    <a:pt x="105" y="207"/>
                    <a:pt x="105" y="207"/>
                  </a:cubicBezTo>
                  <a:cubicBezTo>
                    <a:pt x="106" y="207"/>
                    <a:pt x="107" y="208"/>
                    <a:pt x="108" y="208"/>
                  </a:cubicBezTo>
                  <a:cubicBezTo>
                    <a:pt x="110" y="208"/>
                    <a:pt x="114" y="206"/>
                    <a:pt x="113" y="208"/>
                  </a:cubicBezTo>
                  <a:cubicBezTo>
                    <a:pt x="114" y="208"/>
                    <a:pt x="118" y="208"/>
                    <a:pt x="117" y="207"/>
                  </a:cubicBezTo>
                  <a:cubicBezTo>
                    <a:pt x="114" y="206"/>
                    <a:pt x="114" y="208"/>
                    <a:pt x="112" y="206"/>
                  </a:cubicBezTo>
                  <a:cubicBezTo>
                    <a:pt x="114" y="208"/>
                    <a:pt x="116" y="206"/>
                    <a:pt x="117" y="205"/>
                  </a:cubicBezTo>
                  <a:cubicBezTo>
                    <a:pt x="118" y="206"/>
                    <a:pt x="118" y="206"/>
                    <a:pt x="118" y="206"/>
                  </a:cubicBezTo>
                  <a:cubicBezTo>
                    <a:pt x="118" y="206"/>
                    <a:pt x="120" y="206"/>
                    <a:pt x="121" y="205"/>
                  </a:cubicBezTo>
                  <a:cubicBezTo>
                    <a:pt x="120" y="206"/>
                    <a:pt x="121" y="206"/>
                    <a:pt x="121" y="206"/>
                  </a:cubicBezTo>
                  <a:cubicBezTo>
                    <a:pt x="122" y="205"/>
                    <a:pt x="122" y="205"/>
                    <a:pt x="122" y="205"/>
                  </a:cubicBezTo>
                  <a:cubicBezTo>
                    <a:pt x="126" y="205"/>
                    <a:pt x="123" y="207"/>
                    <a:pt x="127" y="207"/>
                  </a:cubicBezTo>
                  <a:cubicBezTo>
                    <a:pt x="124" y="208"/>
                    <a:pt x="124" y="208"/>
                    <a:pt x="124" y="208"/>
                  </a:cubicBezTo>
                  <a:cubicBezTo>
                    <a:pt x="124" y="208"/>
                    <a:pt x="126" y="209"/>
                    <a:pt x="127" y="208"/>
                  </a:cubicBezTo>
                  <a:cubicBezTo>
                    <a:pt x="128" y="207"/>
                    <a:pt x="129" y="206"/>
                    <a:pt x="130" y="205"/>
                  </a:cubicBezTo>
                  <a:cubicBezTo>
                    <a:pt x="132" y="205"/>
                    <a:pt x="131" y="206"/>
                    <a:pt x="132" y="205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30" y="207"/>
                    <a:pt x="132" y="208"/>
                    <a:pt x="134" y="208"/>
                  </a:cubicBezTo>
                  <a:cubicBezTo>
                    <a:pt x="136" y="208"/>
                    <a:pt x="138" y="206"/>
                    <a:pt x="136" y="206"/>
                  </a:cubicBezTo>
                  <a:cubicBezTo>
                    <a:pt x="137" y="206"/>
                    <a:pt x="139" y="206"/>
                    <a:pt x="138" y="207"/>
                  </a:cubicBezTo>
                  <a:cubicBezTo>
                    <a:pt x="141" y="207"/>
                    <a:pt x="138" y="206"/>
                    <a:pt x="140" y="205"/>
                  </a:cubicBezTo>
                  <a:cubicBezTo>
                    <a:pt x="141" y="206"/>
                    <a:pt x="144" y="207"/>
                    <a:pt x="146" y="208"/>
                  </a:cubicBezTo>
                  <a:cubicBezTo>
                    <a:pt x="144" y="210"/>
                    <a:pt x="144" y="210"/>
                    <a:pt x="144" y="210"/>
                  </a:cubicBezTo>
                  <a:cubicBezTo>
                    <a:pt x="145" y="210"/>
                    <a:pt x="145" y="210"/>
                    <a:pt x="145" y="210"/>
                  </a:cubicBezTo>
                  <a:cubicBezTo>
                    <a:pt x="143" y="211"/>
                    <a:pt x="147" y="211"/>
                    <a:pt x="145" y="212"/>
                  </a:cubicBezTo>
                  <a:cubicBezTo>
                    <a:pt x="146" y="213"/>
                    <a:pt x="148" y="212"/>
                    <a:pt x="149" y="212"/>
                  </a:cubicBezTo>
                  <a:cubicBezTo>
                    <a:pt x="146" y="209"/>
                    <a:pt x="153" y="209"/>
                    <a:pt x="152" y="206"/>
                  </a:cubicBezTo>
                  <a:cubicBezTo>
                    <a:pt x="157" y="206"/>
                    <a:pt x="155" y="212"/>
                    <a:pt x="160" y="208"/>
                  </a:cubicBezTo>
                  <a:cubicBezTo>
                    <a:pt x="159" y="208"/>
                    <a:pt x="162" y="206"/>
                    <a:pt x="159" y="207"/>
                  </a:cubicBezTo>
                  <a:cubicBezTo>
                    <a:pt x="162" y="207"/>
                    <a:pt x="161" y="205"/>
                    <a:pt x="164" y="205"/>
                  </a:cubicBezTo>
                  <a:cubicBezTo>
                    <a:pt x="162" y="206"/>
                    <a:pt x="167" y="208"/>
                    <a:pt x="163" y="209"/>
                  </a:cubicBezTo>
                  <a:cubicBezTo>
                    <a:pt x="163" y="208"/>
                    <a:pt x="161" y="208"/>
                    <a:pt x="160" y="209"/>
                  </a:cubicBezTo>
                  <a:cubicBezTo>
                    <a:pt x="162" y="209"/>
                    <a:pt x="160" y="211"/>
                    <a:pt x="163" y="211"/>
                  </a:cubicBezTo>
                  <a:cubicBezTo>
                    <a:pt x="165" y="210"/>
                    <a:pt x="168" y="210"/>
                    <a:pt x="167" y="209"/>
                  </a:cubicBezTo>
                  <a:cubicBezTo>
                    <a:pt x="167" y="208"/>
                    <a:pt x="165" y="209"/>
                    <a:pt x="166" y="208"/>
                  </a:cubicBezTo>
                  <a:cubicBezTo>
                    <a:pt x="169" y="208"/>
                    <a:pt x="170" y="210"/>
                    <a:pt x="172" y="207"/>
                  </a:cubicBezTo>
                  <a:cubicBezTo>
                    <a:pt x="169" y="208"/>
                    <a:pt x="169" y="206"/>
                    <a:pt x="169" y="206"/>
                  </a:cubicBezTo>
                  <a:cubicBezTo>
                    <a:pt x="171" y="205"/>
                    <a:pt x="171" y="205"/>
                    <a:pt x="171" y="205"/>
                  </a:cubicBezTo>
                  <a:cubicBezTo>
                    <a:pt x="171" y="206"/>
                    <a:pt x="171" y="206"/>
                    <a:pt x="171" y="206"/>
                  </a:cubicBezTo>
                  <a:cubicBezTo>
                    <a:pt x="175" y="206"/>
                    <a:pt x="172" y="204"/>
                    <a:pt x="176" y="205"/>
                  </a:cubicBezTo>
                  <a:cubicBezTo>
                    <a:pt x="178" y="206"/>
                    <a:pt x="178" y="206"/>
                    <a:pt x="178" y="206"/>
                  </a:cubicBezTo>
                  <a:cubicBezTo>
                    <a:pt x="177" y="208"/>
                    <a:pt x="172" y="206"/>
                    <a:pt x="173" y="208"/>
                  </a:cubicBezTo>
                  <a:cubicBezTo>
                    <a:pt x="176" y="208"/>
                    <a:pt x="177" y="207"/>
                    <a:pt x="179" y="207"/>
                  </a:cubicBezTo>
                  <a:cubicBezTo>
                    <a:pt x="177" y="208"/>
                    <a:pt x="177" y="208"/>
                    <a:pt x="177" y="208"/>
                  </a:cubicBezTo>
                  <a:cubicBezTo>
                    <a:pt x="178" y="208"/>
                    <a:pt x="179" y="211"/>
                    <a:pt x="183" y="209"/>
                  </a:cubicBezTo>
                  <a:cubicBezTo>
                    <a:pt x="185" y="208"/>
                    <a:pt x="184" y="208"/>
                    <a:pt x="184" y="207"/>
                  </a:cubicBezTo>
                  <a:cubicBezTo>
                    <a:pt x="188" y="207"/>
                    <a:pt x="190" y="206"/>
                    <a:pt x="193" y="206"/>
                  </a:cubicBezTo>
                  <a:cubicBezTo>
                    <a:pt x="192" y="208"/>
                    <a:pt x="198" y="206"/>
                    <a:pt x="194" y="208"/>
                  </a:cubicBezTo>
                  <a:cubicBezTo>
                    <a:pt x="193" y="207"/>
                    <a:pt x="187" y="207"/>
                    <a:pt x="185" y="209"/>
                  </a:cubicBezTo>
                  <a:cubicBezTo>
                    <a:pt x="187" y="211"/>
                    <a:pt x="181" y="208"/>
                    <a:pt x="181" y="210"/>
                  </a:cubicBezTo>
                  <a:cubicBezTo>
                    <a:pt x="184" y="210"/>
                    <a:pt x="184" y="212"/>
                    <a:pt x="184" y="214"/>
                  </a:cubicBezTo>
                  <a:cubicBezTo>
                    <a:pt x="185" y="214"/>
                    <a:pt x="186" y="213"/>
                    <a:pt x="187" y="213"/>
                  </a:cubicBezTo>
                  <a:cubicBezTo>
                    <a:pt x="187" y="212"/>
                    <a:pt x="186" y="212"/>
                    <a:pt x="186" y="211"/>
                  </a:cubicBezTo>
                  <a:cubicBezTo>
                    <a:pt x="190" y="211"/>
                    <a:pt x="194" y="210"/>
                    <a:pt x="196" y="209"/>
                  </a:cubicBezTo>
                  <a:cubicBezTo>
                    <a:pt x="197" y="210"/>
                    <a:pt x="197" y="211"/>
                    <a:pt x="195" y="211"/>
                  </a:cubicBezTo>
                  <a:cubicBezTo>
                    <a:pt x="200" y="211"/>
                    <a:pt x="205" y="211"/>
                    <a:pt x="210" y="211"/>
                  </a:cubicBezTo>
                  <a:cubicBezTo>
                    <a:pt x="207" y="209"/>
                    <a:pt x="215" y="211"/>
                    <a:pt x="213" y="209"/>
                  </a:cubicBezTo>
                  <a:cubicBezTo>
                    <a:pt x="210" y="209"/>
                    <a:pt x="208" y="207"/>
                    <a:pt x="210" y="207"/>
                  </a:cubicBezTo>
                  <a:cubicBezTo>
                    <a:pt x="211" y="207"/>
                    <a:pt x="210" y="207"/>
                    <a:pt x="210" y="208"/>
                  </a:cubicBezTo>
                  <a:cubicBezTo>
                    <a:pt x="212" y="207"/>
                    <a:pt x="213" y="209"/>
                    <a:pt x="215" y="208"/>
                  </a:cubicBezTo>
                  <a:cubicBezTo>
                    <a:pt x="211" y="208"/>
                    <a:pt x="214" y="210"/>
                    <a:pt x="213" y="212"/>
                  </a:cubicBezTo>
                  <a:cubicBezTo>
                    <a:pt x="217" y="211"/>
                    <a:pt x="213" y="213"/>
                    <a:pt x="216" y="213"/>
                  </a:cubicBezTo>
                  <a:cubicBezTo>
                    <a:pt x="219" y="212"/>
                    <a:pt x="223" y="211"/>
                    <a:pt x="227" y="211"/>
                  </a:cubicBezTo>
                  <a:cubicBezTo>
                    <a:pt x="231" y="212"/>
                    <a:pt x="238" y="211"/>
                    <a:pt x="242" y="211"/>
                  </a:cubicBezTo>
                  <a:cubicBezTo>
                    <a:pt x="244" y="212"/>
                    <a:pt x="242" y="213"/>
                    <a:pt x="244" y="214"/>
                  </a:cubicBezTo>
                  <a:cubicBezTo>
                    <a:pt x="247" y="214"/>
                    <a:pt x="243" y="212"/>
                    <a:pt x="246" y="213"/>
                  </a:cubicBezTo>
                  <a:cubicBezTo>
                    <a:pt x="246" y="213"/>
                    <a:pt x="246" y="213"/>
                    <a:pt x="246" y="213"/>
                  </a:cubicBezTo>
                  <a:cubicBezTo>
                    <a:pt x="247" y="212"/>
                    <a:pt x="253" y="214"/>
                    <a:pt x="254" y="212"/>
                  </a:cubicBezTo>
                  <a:cubicBezTo>
                    <a:pt x="253" y="213"/>
                    <a:pt x="253" y="213"/>
                    <a:pt x="253" y="213"/>
                  </a:cubicBezTo>
                  <a:cubicBezTo>
                    <a:pt x="254" y="214"/>
                    <a:pt x="254" y="213"/>
                    <a:pt x="255" y="213"/>
                  </a:cubicBezTo>
                  <a:cubicBezTo>
                    <a:pt x="255" y="214"/>
                    <a:pt x="256" y="214"/>
                    <a:pt x="255" y="215"/>
                  </a:cubicBezTo>
                  <a:cubicBezTo>
                    <a:pt x="257" y="216"/>
                    <a:pt x="260" y="214"/>
                    <a:pt x="262" y="214"/>
                  </a:cubicBezTo>
                  <a:cubicBezTo>
                    <a:pt x="260" y="213"/>
                    <a:pt x="260" y="213"/>
                    <a:pt x="260" y="213"/>
                  </a:cubicBezTo>
                  <a:cubicBezTo>
                    <a:pt x="265" y="212"/>
                    <a:pt x="268" y="213"/>
                    <a:pt x="272" y="213"/>
                  </a:cubicBezTo>
                  <a:cubicBezTo>
                    <a:pt x="272" y="214"/>
                    <a:pt x="272" y="214"/>
                    <a:pt x="272" y="214"/>
                  </a:cubicBezTo>
                  <a:cubicBezTo>
                    <a:pt x="274" y="213"/>
                    <a:pt x="274" y="213"/>
                    <a:pt x="274" y="213"/>
                  </a:cubicBezTo>
                  <a:cubicBezTo>
                    <a:pt x="274" y="214"/>
                    <a:pt x="276" y="215"/>
                    <a:pt x="277" y="214"/>
                  </a:cubicBezTo>
                  <a:cubicBezTo>
                    <a:pt x="271" y="217"/>
                    <a:pt x="271" y="217"/>
                    <a:pt x="271" y="217"/>
                  </a:cubicBezTo>
                  <a:cubicBezTo>
                    <a:pt x="269" y="216"/>
                    <a:pt x="273" y="216"/>
                    <a:pt x="272" y="215"/>
                  </a:cubicBezTo>
                  <a:cubicBezTo>
                    <a:pt x="271" y="214"/>
                    <a:pt x="267" y="214"/>
                    <a:pt x="266" y="215"/>
                  </a:cubicBezTo>
                  <a:cubicBezTo>
                    <a:pt x="268" y="215"/>
                    <a:pt x="268" y="215"/>
                    <a:pt x="269" y="214"/>
                  </a:cubicBezTo>
                  <a:cubicBezTo>
                    <a:pt x="269" y="216"/>
                    <a:pt x="267" y="216"/>
                    <a:pt x="266" y="217"/>
                  </a:cubicBezTo>
                  <a:cubicBezTo>
                    <a:pt x="267" y="217"/>
                    <a:pt x="268" y="217"/>
                    <a:pt x="268" y="217"/>
                  </a:cubicBezTo>
                  <a:cubicBezTo>
                    <a:pt x="267" y="218"/>
                    <a:pt x="265" y="218"/>
                    <a:pt x="262" y="218"/>
                  </a:cubicBezTo>
                  <a:cubicBezTo>
                    <a:pt x="264" y="217"/>
                    <a:pt x="261" y="217"/>
                    <a:pt x="262" y="216"/>
                  </a:cubicBezTo>
                  <a:cubicBezTo>
                    <a:pt x="262" y="218"/>
                    <a:pt x="259" y="218"/>
                    <a:pt x="256" y="218"/>
                  </a:cubicBezTo>
                  <a:cubicBezTo>
                    <a:pt x="254" y="216"/>
                    <a:pt x="250" y="219"/>
                    <a:pt x="247" y="218"/>
                  </a:cubicBezTo>
                  <a:cubicBezTo>
                    <a:pt x="248" y="217"/>
                    <a:pt x="250" y="216"/>
                    <a:pt x="252" y="215"/>
                  </a:cubicBezTo>
                  <a:cubicBezTo>
                    <a:pt x="250" y="215"/>
                    <a:pt x="250" y="215"/>
                    <a:pt x="247" y="215"/>
                  </a:cubicBezTo>
                  <a:cubicBezTo>
                    <a:pt x="246" y="216"/>
                    <a:pt x="245" y="217"/>
                    <a:pt x="242" y="218"/>
                  </a:cubicBezTo>
                  <a:cubicBezTo>
                    <a:pt x="242" y="217"/>
                    <a:pt x="242" y="217"/>
                    <a:pt x="242" y="217"/>
                  </a:cubicBezTo>
                  <a:cubicBezTo>
                    <a:pt x="240" y="217"/>
                    <a:pt x="240" y="219"/>
                    <a:pt x="236" y="218"/>
                  </a:cubicBezTo>
                  <a:cubicBezTo>
                    <a:pt x="230" y="218"/>
                    <a:pt x="224" y="218"/>
                    <a:pt x="219" y="218"/>
                  </a:cubicBezTo>
                  <a:cubicBezTo>
                    <a:pt x="219" y="217"/>
                    <a:pt x="219" y="217"/>
                    <a:pt x="219" y="217"/>
                  </a:cubicBezTo>
                  <a:cubicBezTo>
                    <a:pt x="217" y="219"/>
                    <a:pt x="211" y="218"/>
                    <a:pt x="207" y="219"/>
                  </a:cubicBezTo>
                  <a:cubicBezTo>
                    <a:pt x="201" y="218"/>
                    <a:pt x="195" y="219"/>
                    <a:pt x="192" y="218"/>
                  </a:cubicBezTo>
                  <a:cubicBezTo>
                    <a:pt x="181" y="219"/>
                    <a:pt x="172" y="219"/>
                    <a:pt x="162" y="219"/>
                  </a:cubicBezTo>
                  <a:cubicBezTo>
                    <a:pt x="164" y="218"/>
                    <a:pt x="164" y="218"/>
                    <a:pt x="164" y="218"/>
                  </a:cubicBezTo>
                  <a:cubicBezTo>
                    <a:pt x="162" y="219"/>
                    <a:pt x="162" y="217"/>
                    <a:pt x="161" y="217"/>
                  </a:cubicBezTo>
                  <a:cubicBezTo>
                    <a:pt x="163" y="218"/>
                    <a:pt x="158" y="218"/>
                    <a:pt x="157" y="219"/>
                  </a:cubicBezTo>
                  <a:cubicBezTo>
                    <a:pt x="152" y="218"/>
                    <a:pt x="146" y="219"/>
                    <a:pt x="142" y="220"/>
                  </a:cubicBezTo>
                  <a:cubicBezTo>
                    <a:pt x="141" y="219"/>
                    <a:pt x="141" y="219"/>
                    <a:pt x="141" y="219"/>
                  </a:cubicBezTo>
                  <a:cubicBezTo>
                    <a:pt x="137" y="221"/>
                    <a:pt x="132" y="220"/>
                    <a:pt x="127" y="219"/>
                  </a:cubicBezTo>
                  <a:cubicBezTo>
                    <a:pt x="126" y="219"/>
                    <a:pt x="125" y="218"/>
                    <a:pt x="124" y="218"/>
                  </a:cubicBezTo>
                  <a:cubicBezTo>
                    <a:pt x="121" y="220"/>
                    <a:pt x="119" y="220"/>
                    <a:pt x="115" y="221"/>
                  </a:cubicBezTo>
                  <a:cubicBezTo>
                    <a:pt x="112" y="221"/>
                    <a:pt x="107" y="220"/>
                    <a:pt x="104" y="220"/>
                  </a:cubicBezTo>
                  <a:cubicBezTo>
                    <a:pt x="93" y="222"/>
                    <a:pt x="81" y="220"/>
                    <a:pt x="69" y="222"/>
                  </a:cubicBezTo>
                  <a:cubicBezTo>
                    <a:pt x="68" y="221"/>
                    <a:pt x="68" y="221"/>
                    <a:pt x="68" y="221"/>
                  </a:cubicBezTo>
                  <a:cubicBezTo>
                    <a:pt x="56" y="223"/>
                    <a:pt x="42" y="221"/>
                    <a:pt x="32" y="222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0" y="219"/>
                    <a:pt x="26" y="221"/>
                    <a:pt x="27" y="222"/>
                  </a:cubicBezTo>
                  <a:cubicBezTo>
                    <a:pt x="24" y="221"/>
                    <a:pt x="19" y="223"/>
                    <a:pt x="17" y="221"/>
                  </a:cubicBezTo>
                  <a:cubicBezTo>
                    <a:pt x="15" y="221"/>
                    <a:pt x="14" y="221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3" y="222"/>
                    <a:pt x="13" y="222"/>
                    <a:pt x="13" y="222"/>
                  </a:cubicBezTo>
                  <a:cubicBezTo>
                    <a:pt x="14" y="223"/>
                    <a:pt x="0" y="209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5"/>
                    <a:pt x="6" y="215"/>
                    <a:pt x="6" y="215"/>
                  </a:cubicBezTo>
                  <a:cubicBezTo>
                    <a:pt x="6" y="214"/>
                    <a:pt x="6" y="214"/>
                    <a:pt x="6" y="214"/>
                  </a:cubicBezTo>
                  <a:cubicBezTo>
                    <a:pt x="5" y="212"/>
                    <a:pt x="5" y="212"/>
                    <a:pt x="5" y="212"/>
                  </a:cubicBezTo>
                  <a:cubicBezTo>
                    <a:pt x="6" y="206"/>
                    <a:pt x="6" y="203"/>
                    <a:pt x="6" y="197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200"/>
                    <a:pt x="7" y="200"/>
                    <a:pt x="7" y="198"/>
                  </a:cubicBezTo>
                  <a:cubicBezTo>
                    <a:pt x="6" y="196"/>
                    <a:pt x="7" y="190"/>
                    <a:pt x="5" y="192"/>
                  </a:cubicBezTo>
                  <a:cubicBezTo>
                    <a:pt x="6" y="186"/>
                    <a:pt x="4" y="177"/>
                    <a:pt x="6" y="171"/>
                  </a:cubicBezTo>
                  <a:cubicBezTo>
                    <a:pt x="5" y="171"/>
                    <a:pt x="5" y="170"/>
                    <a:pt x="5" y="169"/>
                  </a:cubicBezTo>
                  <a:cubicBezTo>
                    <a:pt x="5" y="164"/>
                    <a:pt x="6" y="158"/>
                    <a:pt x="5" y="153"/>
                  </a:cubicBezTo>
                  <a:cubicBezTo>
                    <a:pt x="5" y="152"/>
                    <a:pt x="6" y="155"/>
                    <a:pt x="6" y="152"/>
                  </a:cubicBezTo>
                  <a:cubicBezTo>
                    <a:pt x="6" y="151"/>
                    <a:pt x="5" y="152"/>
                    <a:pt x="5" y="151"/>
                  </a:cubicBezTo>
                  <a:cubicBezTo>
                    <a:pt x="4" y="141"/>
                    <a:pt x="6" y="132"/>
                    <a:pt x="6" y="124"/>
                  </a:cubicBezTo>
                  <a:cubicBezTo>
                    <a:pt x="4" y="109"/>
                    <a:pt x="5" y="94"/>
                    <a:pt x="5" y="79"/>
                  </a:cubicBezTo>
                  <a:cubicBezTo>
                    <a:pt x="5" y="80"/>
                    <a:pt x="5" y="80"/>
                    <a:pt x="5" y="80"/>
                  </a:cubicBezTo>
                  <a:cubicBezTo>
                    <a:pt x="4" y="75"/>
                    <a:pt x="7" y="68"/>
                    <a:pt x="4" y="65"/>
                  </a:cubicBezTo>
                  <a:cubicBezTo>
                    <a:pt x="5" y="64"/>
                    <a:pt x="5" y="60"/>
                    <a:pt x="6" y="61"/>
                  </a:cubicBezTo>
                  <a:cubicBezTo>
                    <a:pt x="4" y="57"/>
                    <a:pt x="7" y="51"/>
                    <a:pt x="5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6" y="41"/>
                    <a:pt x="5" y="36"/>
                    <a:pt x="6" y="30"/>
                  </a:cubicBezTo>
                  <a:cubicBezTo>
                    <a:pt x="6" y="31"/>
                    <a:pt x="6" y="32"/>
                    <a:pt x="7" y="32"/>
                  </a:cubicBezTo>
                  <a:cubicBezTo>
                    <a:pt x="8" y="30"/>
                    <a:pt x="5" y="27"/>
                    <a:pt x="7" y="26"/>
                  </a:cubicBezTo>
                  <a:cubicBezTo>
                    <a:pt x="7" y="24"/>
                    <a:pt x="6" y="25"/>
                    <a:pt x="6" y="2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25"/>
                    <a:pt x="14" y="11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46" y="11"/>
                    <a:pt x="46" y="11"/>
                    <a:pt x="46" y="11"/>
                  </a:cubicBezTo>
                  <a:cubicBezTo>
                    <a:pt x="55" y="12"/>
                    <a:pt x="46" y="15"/>
                    <a:pt x="54" y="13"/>
                  </a:cubicBezTo>
                  <a:cubicBezTo>
                    <a:pt x="55" y="13"/>
                    <a:pt x="54" y="12"/>
                    <a:pt x="54" y="13"/>
                  </a:cubicBezTo>
                  <a:cubicBezTo>
                    <a:pt x="57" y="12"/>
                    <a:pt x="59" y="15"/>
                    <a:pt x="61" y="14"/>
                  </a:cubicBezTo>
                  <a:cubicBezTo>
                    <a:pt x="60" y="13"/>
                    <a:pt x="62" y="13"/>
                    <a:pt x="62" y="12"/>
                  </a:cubicBezTo>
                  <a:cubicBezTo>
                    <a:pt x="68" y="13"/>
                    <a:pt x="69" y="14"/>
                    <a:pt x="74" y="13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9" y="12"/>
                    <a:pt x="85" y="13"/>
                    <a:pt x="90" y="11"/>
                  </a:cubicBezTo>
                  <a:cubicBezTo>
                    <a:pt x="119" y="10"/>
                    <a:pt x="148" y="9"/>
                    <a:pt x="177" y="9"/>
                  </a:cubicBezTo>
                  <a:cubicBezTo>
                    <a:pt x="205" y="9"/>
                    <a:pt x="233" y="8"/>
                    <a:pt x="262" y="9"/>
                  </a:cubicBezTo>
                  <a:cubicBezTo>
                    <a:pt x="269" y="11"/>
                    <a:pt x="269" y="11"/>
                    <a:pt x="277" y="10"/>
                  </a:cubicBezTo>
                  <a:cubicBezTo>
                    <a:pt x="276" y="11"/>
                    <a:pt x="276" y="11"/>
                    <a:pt x="277" y="11"/>
                  </a:cubicBezTo>
                  <a:cubicBezTo>
                    <a:pt x="277" y="10"/>
                    <a:pt x="282" y="11"/>
                    <a:pt x="282" y="9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94" y="10"/>
                    <a:pt x="294" y="10"/>
                    <a:pt x="294" y="10"/>
                  </a:cubicBezTo>
                  <a:cubicBezTo>
                    <a:pt x="296" y="10"/>
                    <a:pt x="296" y="10"/>
                    <a:pt x="296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297" y="10"/>
                    <a:pt x="297" y="10"/>
                    <a:pt x="297" y="10"/>
                  </a:cubicBezTo>
                  <a:cubicBezTo>
                    <a:pt x="301" y="14"/>
                    <a:pt x="288" y="0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19"/>
                    <a:pt x="306" y="19"/>
                    <a:pt x="306" y="19"/>
                  </a:cubicBezTo>
                  <a:cubicBezTo>
                    <a:pt x="306" y="20"/>
                    <a:pt x="306" y="20"/>
                    <a:pt x="306" y="20"/>
                  </a:cubicBezTo>
                  <a:cubicBezTo>
                    <a:pt x="306" y="25"/>
                    <a:pt x="307" y="30"/>
                    <a:pt x="307" y="36"/>
                  </a:cubicBezTo>
                  <a:cubicBezTo>
                    <a:pt x="306" y="34"/>
                    <a:pt x="305" y="33"/>
                    <a:pt x="305" y="35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8"/>
                    <a:pt x="306" y="38"/>
                    <a:pt x="306" y="38"/>
                  </a:cubicBezTo>
                  <a:cubicBezTo>
                    <a:pt x="306" y="39"/>
                    <a:pt x="307" y="41"/>
                    <a:pt x="307" y="39"/>
                  </a:cubicBezTo>
                  <a:cubicBezTo>
                    <a:pt x="309" y="67"/>
                    <a:pt x="305" y="94"/>
                    <a:pt x="306" y="121"/>
                  </a:cubicBezTo>
                  <a:cubicBezTo>
                    <a:pt x="305" y="128"/>
                    <a:pt x="306" y="137"/>
                    <a:pt x="306" y="144"/>
                  </a:cubicBezTo>
                  <a:cubicBezTo>
                    <a:pt x="304" y="165"/>
                    <a:pt x="302" y="184"/>
                    <a:pt x="304" y="205"/>
                  </a:cubicBezTo>
                  <a:cubicBezTo>
                    <a:pt x="304" y="205"/>
                    <a:pt x="300" y="202"/>
                    <a:pt x="299" y="19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72E4A96E-A5F6-41EE-B8E0-DCD19FBC1FE2}"/>
                </a:ext>
              </a:extLst>
            </p:cNvPr>
            <p:cNvSpPr txBox="1"/>
            <p:nvPr/>
          </p:nvSpPr>
          <p:spPr>
            <a:xfrm>
              <a:off x="415640" y="4177220"/>
              <a:ext cx="1269563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1"/>
                  </a:solidFill>
                </a:rPr>
                <a:t>Patient Portal</a:t>
              </a:r>
            </a:p>
          </p:txBody>
        </p:sp>
        <p:sp>
          <p:nvSpPr>
            <p:cNvPr id="100" name="Freeform 125">
              <a:extLst>
                <a:ext uri="{FF2B5EF4-FFF2-40B4-BE49-F238E27FC236}">
                  <a16:creationId xmlns:a16="http://schemas.microsoft.com/office/drawing/2014/main" xmlns="" id="{526F6501-610D-4D32-95F8-F91D20991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63" y="4095139"/>
              <a:ext cx="1557330" cy="478608"/>
            </a:xfrm>
            <a:custGeom>
              <a:avLst/>
              <a:gdLst/>
              <a:ahLst/>
              <a:cxnLst>
                <a:cxn ang="0">
                  <a:pos x="275" y="102"/>
                </a:cxn>
                <a:cxn ang="0">
                  <a:pos x="274" y="43"/>
                </a:cxn>
                <a:cxn ang="0">
                  <a:pos x="271" y="15"/>
                </a:cxn>
                <a:cxn ang="0">
                  <a:pos x="215" y="12"/>
                </a:cxn>
                <a:cxn ang="0">
                  <a:pos x="194" y="11"/>
                </a:cxn>
                <a:cxn ang="0">
                  <a:pos x="157" y="13"/>
                </a:cxn>
                <a:cxn ang="0">
                  <a:pos x="129" y="11"/>
                </a:cxn>
                <a:cxn ang="0">
                  <a:pos x="108" y="12"/>
                </a:cxn>
                <a:cxn ang="0">
                  <a:pos x="76" y="15"/>
                </a:cxn>
                <a:cxn ang="0">
                  <a:pos x="49" y="16"/>
                </a:cxn>
                <a:cxn ang="0">
                  <a:pos x="34" y="16"/>
                </a:cxn>
                <a:cxn ang="0">
                  <a:pos x="16" y="17"/>
                </a:cxn>
                <a:cxn ang="0">
                  <a:pos x="13" y="16"/>
                </a:cxn>
                <a:cxn ang="0">
                  <a:pos x="18" y="21"/>
                </a:cxn>
                <a:cxn ang="0">
                  <a:pos x="19" y="48"/>
                </a:cxn>
                <a:cxn ang="0">
                  <a:pos x="17" y="77"/>
                </a:cxn>
                <a:cxn ang="0">
                  <a:pos x="17" y="102"/>
                </a:cxn>
                <a:cxn ang="0">
                  <a:pos x="18" y="113"/>
                </a:cxn>
                <a:cxn ang="0">
                  <a:pos x="18" y="118"/>
                </a:cxn>
                <a:cxn ang="0">
                  <a:pos x="17" y="141"/>
                </a:cxn>
                <a:cxn ang="0">
                  <a:pos x="20" y="179"/>
                </a:cxn>
                <a:cxn ang="0">
                  <a:pos x="19" y="202"/>
                </a:cxn>
                <a:cxn ang="0">
                  <a:pos x="13" y="206"/>
                </a:cxn>
                <a:cxn ang="0">
                  <a:pos x="13" y="206"/>
                </a:cxn>
                <a:cxn ang="0">
                  <a:pos x="20" y="213"/>
                </a:cxn>
                <a:cxn ang="0">
                  <a:pos x="20" y="213"/>
                </a:cxn>
                <a:cxn ang="0">
                  <a:pos x="14" y="206"/>
                </a:cxn>
                <a:cxn ang="0">
                  <a:pos x="49" y="207"/>
                </a:cxn>
                <a:cxn ang="0">
                  <a:pos x="59" y="211"/>
                </a:cxn>
                <a:cxn ang="0">
                  <a:pos x="73" y="207"/>
                </a:cxn>
                <a:cxn ang="0">
                  <a:pos x="88" y="205"/>
                </a:cxn>
                <a:cxn ang="0">
                  <a:pos x="103" y="203"/>
                </a:cxn>
                <a:cxn ang="0">
                  <a:pos x="114" y="203"/>
                </a:cxn>
                <a:cxn ang="0">
                  <a:pos x="125" y="208"/>
                </a:cxn>
                <a:cxn ang="0">
                  <a:pos x="145" y="203"/>
                </a:cxn>
                <a:cxn ang="0">
                  <a:pos x="149" y="204"/>
                </a:cxn>
                <a:cxn ang="0">
                  <a:pos x="158" y="206"/>
                </a:cxn>
                <a:cxn ang="0">
                  <a:pos x="164" y="212"/>
                </a:cxn>
                <a:cxn ang="0">
                  <a:pos x="189" y="205"/>
                </a:cxn>
                <a:cxn ang="0">
                  <a:pos x="222" y="212"/>
                </a:cxn>
                <a:cxn ang="0">
                  <a:pos x="239" y="212"/>
                </a:cxn>
                <a:cxn ang="0">
                  <a:pos x="248" y="213"/>
                </a:cxn>
                <a:cxn ang="0">
                  <a:pos x="233" y="216"/>
                </a:cxn>
                <a:cxn ang="0">
                  <a:pos x="198" y="216"/>
                </a:cxn>
                <a:cxn ang="0">
                  <a:pos x="138" y="217"/>
                </a:cxn>
                <a:cxn ang="0">
                  <a:pos x="53" y="220"/>
                </a:cxn>
                <a:cxn ang="0">
                  <a:pos x="13" y="219"/>
                </a:cxn>
                <a:cxn ang="0">
                  <a:pos x="7" y="213"/>
                </a:cxn>
                <a:cxn ang="0">
                  <a:pos x="7" y="183"/>
                </a:cxn>
                <a:cxn ang="0">
                  <a:pos x="6" y="112"/>
                </a:cxn>
                <a:cxn ang="0">
                  <a:pos x="6" y="22"/>
                </a:cxn>
                <a:cxn ang="0">
                  <a:pos x="6" y="11"/>
                </a:cxn>
                <a:cxn ang="0">
                  <a:pos x="16" y="4"/>
                </a:cxn>
                <a:cxn ang="0">
                  <a:pos x="72" y="5"/>
                </a:cxn>
                <a:cxn ang="0">
                  <a:pos x="272" y="1"/>
                </a:cxn>
                <a:cxn ang="0">
                  <a:pos x="282" y="11"/>
                </a:cxn>
                <a:cxn ang="0">
                  <a:pos x="281" y="40"/>
                </a:cxn>
                <a:cxn ang="0">
                  <a:pos x="275" y="192"/>
                </a:cxn>
              </a:cxnLst>
              <a:rect l="0" t="0" r="r" b="b"/>
              <a:pathLst>
                <a:path w="292" h="225">
                  <a:moveTo>
                    <a:pt x="275" y="192"/>
                  </a:moveTo>
                  <a:cubicBezTo>
                    <a:pt x="271" y="181"/>
                    <a:pt x="275" y="167"/>
                    <a:pt x="272" y="155"/>
                  </a:cubicBezTo>
                  <a:cubicBezTo>
                    <a:pt x="272" y="154"/>
                    <a:pt x="275" y="156"/>
                    <a:pt x="274" y="152"/>
                  </a:cubicBezTo>
                  <a:cubicBezTo>
                    <a:pt x="271" y="141"/>
                    <a:pt x="273" y="123"/>
                    <a:pt x="275" y="109"/>
                  </a:cubicBezTo>
                  <a:cubicBezTo>
                    <a:pt x="276" y="110"/>
                    <a:pt x="276" y="110"/>
                    <a:pt x="276" y="110"/>
                  </a:cubicBezTo>
                  <a:cubicBezTo>
                    <a:pt x="276" y="108"/>
                    <a:pt x="274" y="104"/>
                    <a:pt x="274" y="102"/>
                  </a:cubicBezTo>
                  <a:cubicBezTo>
                    <a:pt x="275" y="102"/>
                    <a:pt x="275" y="103"/>
                    <a:pt x="275" y="102"/>
                  </a:cubicBezTo>
                  <a:cubicBezTo>
                    <a:pt x="274" y="101"/>
                    <a:pt x="275" y="97"/>
                    <a:pt x="274" y="96"/>
                  </a:cubicBezTo>
                  <a:cubicBezTo>
                    <a:pt x="275" y="95"/>
                    <a:pt x="275" y="95"/>
                    <a:pt x="276" y="93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2" y="87"/>
                    <a:pt x="275" y="81"/>
                    <a:pt x="273" y="75"/>
                  </a:cubicBezTo>
                  <a:cubicBezTo>
                    <a:pt x="274" y="75"/>
                    <a:pt x="274" y="76"/>
                    <a:pt x="274" y="75"/>
                  </a:cubicBezTo>
                  <a:cubicBezTo>
                    <a:pt x="272" y="66"/>
                    <a:pt x="273" y="53"/>
                    <a:pt x="272" y="43"/>
                  </a:cubicBezTo>
                  <a:cubicBezTo>
                    <a:pt x="272" y="43"/>
                    <a:pt x="273" y="43"/>
                    <a:pt x="274" y="43"/>
                  </a:cubicBezTo>
                  <a:cubicBezTo>
                    <a:pt x="272" y="42"/>
                    <a:pt x="272" y="39"/>
                    <a:pt x="272" y="36"/>
                  </a:cubicBezTo>
                  <a:cubicBezTo>
                    <a:pt x="273" y="35"/>
                    <a:pt x="270" y="31"/>
                    <a:pt x="271" y="28"/>
                  </a:cubicBezTo>
                  <a:cubicBezTo>
                    <a:pt x="272" y="28"/>
                    <a:pt x="272" y="28"/>
                    <a:pt x="272" y="28"/>
                  </a:cubicBezTo>
                  <a:cubicBezTo>
                    <a:pt x="270" y="25"/>
                    <a:pt x="272" y="24"/>
                    <a:pt x="271" y="22"/>
                  </a:cubicBezTo>
                  <a:cubicBezTo>
                    <a:pt x="272" y="20"/>
                    <a:pt x="272" y="20"/>
                    <a:pt x="272" y="20"/>
                  </a:cubicBezTo>
                  <a:cubicBezTo>
                    <a:pt x="270" y="19"/>
                    <a:pt x="273" y="17"/>
                    <a:pt x="272" y="15"/>
                  </a:cubicBezTo>
                  <a:cubicBezTo>
                    <a:pt x="271" y="15"/>
                    <a:pt x="271" y="15"/>
                    <a:pt x="271" y="15"/>
                  </a:cubicBezTo>
                  <a:cubicBezTo>
                    <a:pt x="271" y="14"/>
                    <a:pt x="271" y="9"/>
                    <a:pt x="272" y="12"/>
                  </a:cubicBezTo>
                  <a:cubicBezTo>
                    <a:pt x="272" y="12"/>
                    <a:pt x="272" y="12"/>
                    <a:pt x="272" y="12"/>
                  </a:cubicBezTo>
                  <a:cubicBezTo>
                    <a:pt x="268" y="13"/>
                    <a:pt x="265" y="12"/>
                    <a:pt x="265" y="13"/>
                  </a:cubicBezTo>
                  <a:cubicBezTo>
                    <a:pt x="264" y="12"/>
                    <a:pt x="269" y="13"/>
                    <a:pt x="267" y="11"/>
                  </a:cubicBezTo>
                  <a:cubicBezTo>
                    <a:pt x="253" y="12"/>
                    <a:pt x="238" y="12"/>
                    <a:pt x="224" y="12"/>
                  </a:cubicBezTo>
                  <a:cubicBezTo>
                    <a:pt x="223" y="11"/>
                    <a:pt x="222" y="11"/>
                    <a:pt x="221" y="11"/>
                  </a:cubicBezTo>
                  <a:cubicBezTo>
                    <a:pt x="220" y="11"/>
                    <a:pt x="216" y="11"/>
                    <a:pt x="215" y="12"/>
                  </a:cubicBezTo>
                  <a:cubicBezTo>
                    <a:pt x="215" y="12"/>
                    <a:pt x="214" y="11"/>
                    <a:pt x="213" y="11"/>
                  </a:cubicBezTo>
                  <a:cubicBezTo>
                    <a:pt x="211" y="10"/>
                    <a:pt x="210" y="13"/>
                    <a:pt x="207" y="12"/>
                  </a:cubicBezTo>
                  <a:cubicBezTo>
                    <a:pt x="209" y="11"/>
                    <a:pt x="209" y="11"/>
                    <a:pt x="209" y="10"/>
                  </a:cubicBezTo>
                  <a:cubicBezTo>
                    <a:pt x="206" y="12"/>
                    <a:pt x="203" y="11"/>
                    <a:pt x="200" y="12"/>
                  </a:cubicBezTo>
                  <a:cubicBezTo>
                    <a:pt x="201" y="12"/>
                    <a:pt x="201" y="11"/>
                    <a:pt x="201" y="11"/>
                  </a:cubicBezTo>
                  <a:cubicBezTo>
                    <a:pt x="198" y="12"/>
                    <a:pt x="195" y="11"/>
                    <a:pt x="193" y="11"/>
                  </a:cubicBezTo>
                  <a:cubicBezTo>
                    <a:pt x="194" y="11"/>
                    <a:pt x="194" y="11"/>
                    <a:pt x="194" y="11"/>
                  </a:cubicBezTo>
                  <a:cubicBezTo>
                    <a:pt x="189" y="9"/>
                    <a:pt x="192" y="12"/>
                    <a:pt x="189" y="12"/>
                  </a:cubicBezTo>
                  <a:cubicBezTo>
                    <a:pt x="190" y="12"/>
                    <a:pt x="189" y="11"/>
                    <a:pt x="189" y="11"/>
                  </a:cubicBezTo>
                  <a:cubicBezTo>
                    <a:pt x="186" y="12"/>
                    <a:pt x="180" y="12"/>
                    <a:pt x="177" y="12"/>
                  </a:cubicBezTo>
                  <a:cubicBezTo>
                    <a:pt x="177" y="12"/>
                    <a:pt x="177" y="12"/>
                    <a:pt x="177" y="12"/>
                  </a:cubicBezTo>
                  <a:cubicBezTo>
                    <a:pt x="173" y="12"/>
                    <a:pt x="169" y="12"/>
                    <a:pt x="165" y="12"/>
                  </a:cubicBezTo>
                  <a:cubicBezTo>
                    <a:pt x="163" y="12"/>
                    <a:pt x="165" y="10"/>
                    <a:pt x="161" y="11"/>
                  </a:cubicBezTo>
                  <a:cubicBezTo>
                    <a:pt x="161" y="12"/>
                    <a:pt x="154" y="11"/>
                    <a:pt x="157" y="13"/>
                  </a:cubicBezTo>
                  <a:cubicBezTo>
                    <a:pt x="153" y="13"/>
                    <a:pt x="148" y="12"/>
                    <a:pt x="145" y="13"/>
                  </a:cubicBezTo>
                  <a:cubicBezTo>
                    <a:pt x="147" y="12"/>
                    <a:pt x="143" y="11"/>
                    <a:pt x="146" y="11"/>
                  </a:cubicBezTo>
                  <a:cubicBezTo>
                    <a:pt x="144" y="10"/>
                    <a:pt x="144" y="10"/>
                    <a:pt x="144" y="10"/>
                  </a:cubicBezTo>
                  <a:cubicBezTo>
                    <a:pt x="145" y="9"/>
                    <a:pt x="146" y="10"/>
                    <a:pt x="146" y="9"/>
                  </a:cubicBezTo>
                  <a:cubicBezTo>
                    <a:pt x="144" y="9"/>
                    <a:pt x="140" y="10"/>
                    <a:pt x="139" y="9"/>
                  </a:cubicBezTo>
                  <a:cubicBezTo>
                    <a:pt x="136" y="11"/>
                    <a:pt x="134" y="13"/>
                    <a:pt x="129" y="13"/>
                  </a:cubicBezTo>
                  <a:cubicBezTo>
                    <a:pt x="131" y="12"/>
                    <a:pt x="128" y="11"/>
                    <a:pt x="129" y="11"/>
                  </a:cubicBezTo>
                  <a:cubicBezTo>
                    <a:pt x="123" y="14"/>
                    <a:pt x="123" y="14"/>
                    <a:pt x="123" y="14"/>
                  </a:cubicBezTo>
                  <a:cubicBezTo>
                    <a:pt x="122" y="14"/>
                    <a:pt x="123" y="13"/>
                    <a:pt x="121" y="13"/>
                  </a:cubicBezTo>
                  <a:cubicBezTo>
                    <a:pt x="121" y="13"/>
                    <a:pt x="120" y="14"/>
                    <a:pt x="120" y="14"/>
                  </a:cubicBezTo>
                  <a:cubicBezTo>
                    <a:pt x="119" y="14"/>
                    <a:pt x="114" y="15"/>
                    <a:pt x="113" y="13"/>
                  </a:cubicBezTo>
                  <a:cubicBezTo>
                    <a:pt x="112" y="12"/>
                    <a:pt x="115" y="12"/>
                    <a:pt x="114" y="12"/>
                  </a:cubicBezTo>
                  <a:cubicBezTo>
                    <a:pt x="111" y="12"/>
                    <a:pt x="111" y="12"/>
                    <a:pt x="108" y="12"/>
                  </a:cubicBezTo>
                  <a:cubicBezTo>
                    <a:pt x="108" y="12"/>
                    <a:pt x="108" y="12"/>
                    <a:pt x="108" y="12"/>
                  </a:cubicBezTo>
                  <a:cubicBezTo>
                    <a:pt x="106" y="12"/>
                    <a:pt x="103" y="13"/>
                    <a:pt x="105" y="14"/>
                  </a:cubicBezTo>
                  <a:cubicBezTo>
                    <a:pt x="106" y="14"/>
                    <a:pt x="104" y="13"/>
                    <a:pt x="106" y="13"/>
                  </a:cubicBezTo>
                  <a:cubicBezTo>
                    <a:pt x="105" y="14"/>
                    <a:pt x="102" y="15"/>
                    <a:pt x="99" y="15"/>
                  </a:cubicBezTo>
                  <a:cubicBezTo>
                    <a:pt x="100" y="14"/>
                    <a:pt x="100" y="14"/>
                    <a:pt x="100" y="13"/>
                  </a:cubicBezTo>
                  <a:cubicBezTo>
                    <a:pt x="97" y="15"/>
                    <a:pt x="93" y="15"/>
                    <a:pt x="89" y="16"/>
                  </a:cubicBezTo>
                  <a:cubicBezTo>
                    <a:pt x="89" y="17"/>
                    <a:pt x="90" y="14"/>
                    <a:pt x="91" y="15"/>
                  </a:cubicBezTo>
                  <a:cubicBezTo>
                    <a:pt x="86" y="14"/>
                    <a:pt x="80" y="16"/>
                    <a:pt x="76" y="15"/>
                  </a:cubicBezTo>
                  <a:cubicBezTo>
                    <a:pt x="77" y="15"/>
                    <a:pt x="77" y="16"/>
                    <a:pt x="76" y="16"/>
                  </a:cubicBezTo>
                  <a:cubicBezTo>
                    <a:pt x="74" y="16"/>
                    <a:pt x="74" y="14"/>
                    <a:pt x="72" y="15"/>
                  </a:cubicBezTo>
                  <a:cubicBezTo>
                    <a:pt x="72" y="14"/>
                    <a:pt x="70" y="15"/>
                    <a:pt x="69" y="15"/>
                  </a:cubicBezTo>
                  <a:cubicBezTo>
                    <a:pt x="68" y="16"/>
                    <a:pt x="68" y="15"/>
                    <a:pt x="70" y="15"/>
                  </a:cubicBezTo>
                  <a:cubicBezTo>
                    <a:pt x="67" y="15"/>
                    <a:pt x="58" y="17"/>
                    <a:pt x="53" y="16"/>
                  </a:cubicBezTo>
                  <a:cubicBezTo>
                    <a:pt x="53" y="16"/>
                    <a:pt x="50" y="17"/>
                    <a:pt x="48" y="17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8" y="15"/>
                    <a:pt x="45" y="16"/>
                    <a:pt x="45" y="15"/>
                  </a:cubicBezTo>
                  <a:cubicBezTo>
                    <a:pt x="42" y="17"/>
                    <a:pt x="55" y="14"/>
                    <a:pt x="51" y="15"/>
                  </a:cubicBezTo>
                  <a:cubicBezTo>
                    <a:pt x="50" y="14"/>
                    <a:pt x="46" y="17"/>
                    <a:pt x="47" y="15"/>
                  </a:cubicBezTo>
                  <a:cubicBezTo>
                    <a:pt x="44" y="15"/>
                    <a:pt x="42" y="17"/>
                    <a:pt x="40" y="16"/>
                  </a:cubicBezTo>
                  <a:cubicBezTo>
                    <a:pt x="40" y="16"/>
                    <a:pt x="42" y="14"/>
                    <a:pt x="40" y="14"/>
                  </a:cubicBezTo>
                  <a:cubicBezTo>
                    <a:pt x="36" y="14"/>
                    <a:pt x="39" y="15"/>
                    <a:pt x="36" y="15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17"/>
                    <a:pt x="31" y="15"/>
                    <a:pt x="32" y="17"/>
                  </a:cubicBezTo>
                  <a:cubicBezTo>
                    <a:pt x="32" y="16"/>
                    <a:pt x="27" y="17"/>
                    <a:pt x="27" y="15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6" y="14"/>
                    <a:pt x="25" y="15"/>
                    <a:pt x="24" y="16"/>
                  </a:cubicBezTo>
                  <a:cubicBezTo>
                    <a:pt x="24" y="16"/>
                    <a:pt x="24" y="16"/>
                    <a:pt x="24" y="15"/>
                  </a:cubicBezTo>
                  <a:cubicBezTo>
                    <a:pt x="23" y="18"/>
                    <a:pt x="20" y="15"/>
                    <a:pt x="18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7" y="2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3"/>
                    <a:pt x="18" y="14"/>
                    <a:pt x="18" y="15"/>
                  </a:cubicBezTo>
                  <a:cubicBezTo>
                    <a:pt x="18" y="18"/>
                    <a:pt x="19" y="20"/>
                    <a:pt x="19" y="23"/>
                  </a:cubicBezTo>
                  <a:cubicBezTo>
                    <a:pt x="18" y="22"/>
                    <a:pt x="18" y="21"/>
                    <a:pt x="18" y="21"/>
                  </a:cubicBezTo>
                  <a:cubicBezTo>
                    <a:pt x="17" y="23"/>
                    <a:pt x="18" y="23"/>
                    <a:pt x="18" y="25"/>
                  </a:cubicBezTo>
                  <a:cubicBezTo>
                    <a:pt x="18" y="25"/>
                    <a:pt x="17" y="28"/>
                    <a:pt x="16" y="30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16" y="34"/>
                    <a:pt x="20" y="39"/>
                    <a:pt x="18" y="42"/>
                  </a:cubicBezTo>
                  <a:cubicBezTo>
                    <a:pt x="18" y="41"/>
                    <a:pt x="17" y="38"/>
                    <a:pt x="16" y="40"/>
                  </a:cubicBezTo>
                  <a:cubicBezTo>
                    <a:pt x="14" y="43"/>
                    <a:pt x="18" y="45"/>
                    <a:pt x="17" y="48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8" y="49"/>
                    <a:pt x="20" y="53"/>
                    <a:pt x="18" y="53"/>
                  </a:cubicBezTo>
                  <a:cubicBezTo>
                    <a:pt x="19" y="54"/>
                    <a:pt x="17" y="57"/>
                    <a:pt x="19" y="56"/>
                  </a:cubicBezTo>
                  <a:cubicBezTo>
                    <a:pt x="18" y="62"/>
                    <a:pt x="20" y="71"/>
                    <a:pt x="17" y="74"/>
                  </a:cubicBezTo>
                  <a:cubicBezTo>
                    <a:pt x="17" y="75"/>
                    <a:pt x="17" y="77"/>
                    <a:pt x="18" y="77"/>
                  </a:cubicBezTo>
                  <a:cubicBezTo>
                    <a:pt x="19" y="75"/>
                    <a:pt x="17" y="75"/>
                    <a:pt x="18" y="74"/>
                  </a:cubicBezTo>
                  <a:cubicBezTo>
                    <a:pt x="18" y="75"/>
                    <a:pt x="18" y="75"/>
                    <a:pt x="19" y="75"/>
                  </a:cubicBezTo>
                  <a:cubicBezTo>
                    <a:pt x="18" y="77"/>
                    <a:pt x="18" y="79"/>
                    <a:pt x="17" y="77"/>
                  </a:cubicBezTo>
                  <a:cubicBezTo>
                    <a:pt x="16" y="81"/>
                    <a:pt x="20" y="81"/>
                    <a:pt x="19" y="86"/>
                  </a:cubicBezTo>
                  <a:cubicBezTo>
                    <a:pt x="18" y="86"/>
                    <a:pt x="18" y="86"/>
                    <a:pt x="18" y="88"/>
                  </a:cubicBezTo>
                  <a:cubicBezTo>
                    <a:pt x="19" y="91"/>
                    <a:pt x="19" y="91"/>
                    <a:pt x="19" y="91"/>
                  </a:cubicBezTo>
                  <a:cubicBezTo>
                    <a:pt x="19" y="94"/>
                    <a:pt x="18" y="93"/>
                    <a:pt x="16" y="93"/>
                  </a:cubicBezTo>
                  <a:cubicBezTo>
                    <a:pt x="17" y="95"/>
                    <a:pt x="17" y="97"/>
                    <a:pt x="17" y="98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7" y="98"/>
                    <a:pt x="17" y="101"/>
                    <a:pt x="17" y="102"/>
                  </a:cubicBezTo>
                  <a:cubicBezTo>
                    <a:pt x="17" y="101"/>
                    <a:pt x="17" y="101"/>
                    <a:pt x="17" y="101"/>
                  </a:cubicBezTo>
                  <a:cubicBezTo>
                    <a:pt x="16" y="102"/>
                    <a:pt x="16" y="104"/>
                    <a:pt x="17" y="105"/>
                  </a:cubicBezTo>
                  <a:cubicBezTo>
                    <a:pt x="17" y="104"/>
                    <a:pt x="18" y="102"/>
                    <a:pt x="18" y="101"/>
                  </a:cubicBezTo>
                  <a:cubicBezTo>
                    <a:pt x="18" y="102"/>
                    <a:pt x="18" y="104"/>
                    <a:pt x="19" y="105"/>
                  </a:cubicBezTo>
                  <a:cubicBezTo>
                    <a:pt x="18" y="104"/>
                    <a:pt x="18" y="108"/>
                    <a:pt x="18" y="109"/>
                  </a:cubicBezTo>
                  <a:cubicBezTo>
                    <a:pt x="18" y="111"/>
                    <a:pt x="19" y="111"/>
                    <a:pt x="19" y="111"/>
                  </a:cubicBezTo>
                  <a:cubicBezTo>
                    <a:pt x="18" y="111"/>
                    <a:pt x="19" y="114"/>
                    <a:pt x="18" y="113"/>
                  </a:cubicBezTo>
                  <a:cubicBezTo>
                    <a:pt x="18" y="112"/>
                    <a:pt x="19" y="112"/>
                    <a:pt x="18" y="111"/>
                  </a:cubicBezTo>
                  <a:cubicBezTo>
                    <a:pt x="18" y="112"/>
                    <a:pt x="17" y="112"/>
                    <a:pt x="17" y="114"/>
                  </a:cubicBezTo>
                  <a:cubicBezTo>
                    <a:pt x="18" y="115"/>
                    <a:pt x="20" y="113"/>
                    <a:pt x="19" y="117"/>
                  </a:cubicBezTo>
                  <a:cubicBezTo>
                    <a:pt x="19" y="116"/>
                    <a:pt x="18" y="116"/>
                    <a:pt x="18" y="115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9" y="119"/>
                    <a:pt x="18" y="123"/>
                    <a:pt x="19" y="124"/>
                  </a:cubicBezTo>
                  <a:cubicBezTo>
                    <a:pt x="19" y="125"/>
                    <a:pt x="19" y="127"/>
                    <a:pt x="18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30"/>
                    <a:pt x="18" y="132"/>
                    <a:pt x="19" y="134"/>
                  </a:cubicBezTo>
                  <a:cubicBezTo>
                    <a:pt x="19" y="133"/>
                    <a:pt x="19" y="133"/>
                    <a:pt x="19" y="133"/>
                  </a:cubicBezTo>
                  <a:cubicBezTo>
                    <a:pt x="18" y="134"/>
                    <a:pt x="19" y="137"/>
                    <a:pt x="19" y="138"/>
                  </a:cubicBezTo>
                  <a:cubicBezTo>
                    <a:pt x="18" y="140"/>
                    <a:pt x="15" y="139"/>
                    <a:pt x="17" y="141"/>
                  </a:cubicBezTo>
                  <a:cubicBezTo>
                    <a:pt x="17" y="144"/>
                    <a:pt x="19" y="145"/>
                    <a:pt x="19" y="144"/>
                  </a:cubicBezTo>
                  <a:cubicBezTo>
                    <a:pt x="19" y="149"/>
                    <a:pt x="20" y="154"/>
                    <a:pt x="19" y="158"/>
                  </a:cubicBezTo>
                  <a:cubicBezTo>
                    <a:pt x="19" y="158"/>
                    <a:pt x="19" y="158"/>
                    <a:pt x="20" y="159"/>
                  </a:cubicBezTo>
                  <a:cubicBezTo>
                    <a:pt x="19" y="166"/>
                    <a:pt x="21" y="173"/>
                    <a:pt x="19" y="178"/>
                  </a:cubicBezTo>
                  <a:cubicBezTo>
                    <a:pt x="18" y="176"/>
                    <a:pt x="18" y="178"/>
                    <a:pt x="17" y="178"/>
                  </a:cubicBezTo>
                  <a:cubicBezTo>
                    <a:pt x="18" y="180"/>
                    <a:pt x="16" y="180"/>
                    <a:pt x="18" y="181"/>
                  </a:cubicBezTo>
                  <a:cubicBezTo>
                    <a:pt x="19" y="180"/>
                    <a:pt x="19" y="181"/>
                    <a:pt x="20" y="179"/>
                  </a:cubicBezTo>
                  <a:cubicBezTo>
                    <a:pt x="20" y="183"/>
                    <a:pt x="20" y="189"/>
                    <a:pt x="19" y="191"/>
                  </a:cubicBezTo>
                  <a:cubicBezTo>
                    <a:pt x="20" y="190"/>
                    <a:pt x="20" y="190"/>
                    <a:pt x="20" y="191"/>
                  </a:cubicBezTo>
                  <a:cubicBezTo>
                    <a:pt x="19" y="191"/>
                    <a:pt x="18" y="194"/>
                    <a:pt x="19" y="196"/>
                  </a:cubicBezTo>
                  <a:cubicBezTo>
                    <a:pt x="20" y="196"/>
                    <a:pt x="20" y="196"/>
                    <a:pt x="20" y="196"/>
                  </a:cubicBezTo>
                  <a:cubicBezTo>
                    <a:pt x="19" y="198"/>
                    <a:pt x="19" y="198"/>
                    <a:pt x="19" y="198"/>
                  </a:cubicBezTo>
                  <a:cubicBezTo>
                    <a:pt x="19" y="199"/>
                    <a:pt x="21" y="199"/>
                    <a:pt x="20" y="201"/>
                  </a:cubicBezTo>
                  <a:cubicBezTo>
                    <a:pt x="20" y="201"/>
                    <a:pt x="19" y="201"/>
                    <a:pt x="19" y="202"/>
                  </a:cubicBezTo>
                  <a:cubicBezTo>
                    <a:pt x="20" y="204"/>
                    <a:pt x="21" y="207"/>
                    <a:pt x="20" y="209"/>
                  </a:cubicBezTo>
                  <a:cubicBezTo>
                    <a:pt x="19" y="211"/>
                    <a:pt x="19" y="211"/>
                    <a:pt x="19" y="211"/>
                  </a:cubicBezTo>
                  <a:cubicBezTo>
                    <a:pt x="19" y="212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19" y="213"/>
                    <a:pt x="19" y="213"/>
                    <a:pt x="19" y="213"/>
                  </a:cubicBezTo>
                  <a:cubicBezTo>
                    <a:pt x="21" y="214"/>
                    <a:pt x="7" y="201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7" y="200"/>
                    <a:pt x="22" y="214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2"/>
                    <a:pt x="20" y="212"/>
                    <a:pt x="20" y="212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0" y="213"/>
                    <a:pt x="20" y="213"/>
                    <a:pt x="20" y="213"/>
                  </a:cubicBezTo>
                  <a:cubicBezTo>
                    <a:pt x="22" y="214"/>
                    <a:pt x="7" y="199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3" y="206"/>
                    <a:pt x="13" y="206"/>
                    <a:pt x="13" y="206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5" y="206"/>
                    <a:pt x="15" y="206"/>
                    <a:pt x="15" y="206"/>
                  </a:cubicBezTo>
                  <a:cubicBezTo>
                    <a:pt x="18" y="207"/>
                    <a:pt x="18" y="207"/>
                    <a:pt x="18" y="207"/>
                  </a:cubicBezTo>
                  <a:cubicBezTo>
                    <a:pt x="19" y="207"/>
                    <a:pt x="20" y="207"/>
                    <a:pt x="21" y="208"/>
                  </a:cubicBezTo>
                  <a:cubicBezTo>
                    <a:pt x="28" y="205"/>
                    <a:pt x="38" y="205"/>
                    <a:pt x="46" y="205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48" y="206"/>
                    <a:pt x="47" y="204"/>
                    <a:pt x="49" y="205"/>
                  </a:cubicBezTo>
                  <a:cubicBezTo>
                    <a:pt x="48" y="206"/>
                    <a:pt x="51" y="206"/>
                    <a:pt x="49" y="207"/>
                  </a:cubicBezTo>
                  <a:cubicBezTo>
                    <a:pt x="52" y="208"/>
                    <a:pt x="53" y="206"/>
                    <a:pt x="55" y="206"/>
                  </a:cubicBezTo>
                  <a:cubicBezTo>
                    <a:pt x="55" y="205"/>
                    <a:pt x="53" y="206"/>
                    <a:pt x="54" y="205"/>
                  </a:cubicBezTo>
                  <a:cubicBezTo>
                    <a:pt x="54" y="205"/>
                    <a:pt x="58" y="206"/>
                    <a:pt x="59" y="204"/>
                  </a:cubicBezTo>
                  <a:cubicBezTo>
                    <a:pt x="59" y="205"/>
                    <a:pt x="59" y="206"/>
                    <a:pt x="58" y="207"/>
                  </a:cubicBezTo>
                  <a:cubicBezTo>
                    <a:pt x="60" y="206"/>
                    <a:pt x="60" y="206"/>
                    <a:pt x="60" y="206"/>
                  </a:cubicBezTo>
                  <a:cubicBezTo>
                    <a:pt x="63" y="207"/>
                    <a:pt x="55" y="209"/>
                    <a:pt x="57" y="211"/>
                  </a:cubicBezTo>
                  <a:cubicBezTo>
                    <a:pt x="59" y="211"/>
                    <a:pt x="59" y="211"/>
                    <a:pt x="59" y="211"/>
                  </a:cubicBezTo>
                  <a:cubicBezTo>
                    <a:pt x="61" y="212"/>
                    <a:pt x="54" y="212"/>
                    <a:pt x="59" y="213"/>
                  </a:cubicBezTo>
                  <a:cubicBezTo>
                    <a:pt x="61" y="212"/>
                    <a:pt x="63" y="210"/>
                    <a:pt x="61" y="209"/>
                  </a:cubicBezTo>
                  <a:cubicBezTo>
                    <a:pt x="65" y="209"/>
                    <a:pt x="63" y="206"/>
                    <a:pt x="67" y="206"/>
                  </a:cubicBezTo>
                  <a:cubicBezTo>
                    <a:pt x="68" y="207"/>
                    <a:pt x="64" y="206"/>
                    <a:pt x="64" y="208"/>
                  </a:cubicBezTo>
                  <a:cubicBezTo>
                    <a:pt x="67" y="209"/>
                    <a:pt x="69" y="207"/>
                    <a:pt x="70" y="207"/>
                  </a:cubicBezTo>
                  <a:cubicBezTo>
                    <a:pt x="68" y="207"/>
                    <a:pt x="70" y="205"/>
                    <a:pt x="71" y="205"/>
                  </a:cubicBezTo>
                  <a:cubicBezTo>
                    <a:pt x="74" y="206"/>
                    <a:pt x="70" y="206"/>
                    <a:pt x="73" y="207"/>
                  </a:cubicBezTo>
                  <a:cubicBezTo>
                    <a:pt x="74" y="206"/>
                    <a:pt x="77" y="205"/>
                    <a:pt x="74" y="205"/>
                  </a:cubicBezTo>
                  <a:cubicBezTo>
                    <a:pt x="75" y="203"/>
                    <a:pt x="77" y="205"/>
                    <a:pt x="79" y="204"/>
                  </a:cubicBezTo>
                  <a:cubicBezTo>
                    <a:pt x="80" y="205"/>
                    <a:pt x="76" y="207"/>
                    <a:pt x="79" y="207"/>
                  </a:cubicBezTo>
                  <a:cubicBezTo>
                    <a:pt x="79" y="206"/>
                    <a:pt x="84" y="206"/>
                    <a:pt x="82" y="204"/>
                  </a:cubicBezTo>
                  <a:cubicBezTo>
                    <a:pt x="83" y="204"/>
                    <a:pt x="83" y="205"/>
                    <a:pt x="82" y="206"/>
                  </a:cubicBezTo>
                  <a:cubicBezTo>
                    <a:pt x="84" y="207"/>
                    <a:pt x="87" y="204"/>
                    <a:pt x="88" y="206"/>
                  </a:cubicBezTo>
                  <a:cubicBezTo>
                    <a:pt x="88" y="205"/>
                    <a:pt x="88" y="205"/>
                    <a:pt x="88" y="205"/>
                  </a:cubicBezTo>
                  <a:cubicBezTo>
                    <a:pt x="89" y="205"/>
                    <a:pt x="90" y="206"/>
                    <a:pt x="91" y="206"/>
                  </a:cubicBezTo>
                  <a:cubicBezTo>
                    <a:pt x="92" y="206"/>
                    <a:pt x="96" y="204"/>
                    <a:pt x="96" y="206"/>
                  </a:cubicBezTo>
                  <a:cubicBezTo>
                    <a:pt x="97" y="206"/>
                    <a:pt x="101" y="206"/>
                    <a:pt x="99" y="205"/>
                  </a:cubicBezTo>
                  <a:cubicBezTo>
                    <a:pt x="97" y="204"/>
                    <a:pt x="96" y="206"/>
                    <a:pt x="95" y="204"/>
                  </a:cubicBezTo>
                  <a:cubicBezTo>
                    <a:pt x="97" y="206"/>
                    <a:pt x="98" y="204"/>
                    <a:pt x="100" y="203"/>
                  </a:cubicBezTo>
                  <a:cubicBezTo>
                    <a:pt x="100" y="204"/>
                    <a:pt x="100" y="204"/>
                    <a:pt x="100" y="204"/>
                  </a:cubicBezTo>
                  <a:cubicBezTo>
                    <a:pt x="101" y="204"/>
                    <a:pt x="103" y="204"/>
                    <a:pt x="103" y="203"/>
                  </a:cubicBezTo>
                  <a:cubicBezTo>
                    <a:pt x="103" y="204"/>
                    <a:pt x="103" y="204"/>
                    <a:pt x="104" y="204"/>
                  </a:cubicBezTo>
                  <a:cubicBezTo>
                    <a:pt x="105" y="203"/>
                    <a:pt x="105" y="203"/>
                    <a:pt x="105" y="203"/>
                  </a:cubicBezTo>
                  <a:cubicBezTo>
                    <a:pt x="108" y="203"/>
                    <a:pt x="105" y="205"/>
                    <a:pt x="109" y="205"/>
                  </a:cubicBezTo>
                  <a:cubicBezTo>
                    <a:pt x="106" y="206"/>
                    <a:pt x="106" y="206"/>
                    <a:pt x="106" y="206"/>
                  </a:cubicBezTo>
                  <a:cubicBezTo>
                    <a:pt x="107" y="206"/>
                    <a:pt x="108" y="207"/>
                    <a:pt x="109" y="206"/>
                  </a:cubicBezTo>
                  <a:cubicBezTo>
                    <a:pt x="110" y="205"/>
                    <a:pt x="111" y="204"/>
                    <a:pt x="112" y="203"/>
                  </a:cubicBezTo>
                  <a:cubicBezTo>
                    <a:pt x="114" y="203"/>
                    <a:pt x="113" y="204"/>
                    <a:pt x="114" y="203"/>
                  </a:cubicBezTo>
                  <a:cubicBezTo>
                    <a:pt x="112" y="205"/>
                    <a:pt x="112" y="205"/>
                    <a:pt x="112" y="205"/>
                  </a:cubicBezTo>
                  <a:cubicBezTo>
                    <a:pt x="112" y="205"/>
                    <a:pt x="114" y="206"/>
                    <a:pt x="116" y="206"/>
                  </a:cubicBezTo>
                  <a:cubicBezTo>
                    <a:pt x="118" y="206"/>
                    <a:pt x="120" y="204"/>
                    <a:pt x="118" y="204"/>
                  </a:cubicBezTo>
                  <a:cubicBezTo>
                    <a:pt x="119" y="204"/>
                    <a:pt x="121" y="204"/>
                    <a:pt x="120" y="205"/>
                  </a:cubicBezTo>
                  <a:cubicBezTo>
                    <a:pt x="122" y="205"/>
                    <a:pt x="119" y="204"/>
                    <a:pt x="122" y="203"/>
                  </a:cubicBezTo>
                  <a:cubicBezTo>
                    <a:pt x="123" y="204"/>
                    <a:pt x="126" y="205"/>
                    <a:pt x="128" y="206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27" y="208"/>
                    <a:pt x="127" y="208"/>
                    <a:pt x="127" y="208"/>
                  </a:cubicBezTo>
                  <a:cubicBezTo>
                    <a:pt x="125" y="209"/>
                    <a:pt x="128" y="209"/>
                    <a:pt x="127" y="210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27" y="207"/>
                    <a:pt x="134" y="207"/>
                    <a:pt x="133" y="204"/>
                  </a:cubicBezTo>
                  <a:cubicBezTo>
                    <a:pt x="138" y="204"/>
                    <a:pt x="136" y="210"/>
                    <a:pt x="141" y="206"/>
                  </a:cubicBezTo>
                  <a:cubicBezTo>
                    <a:pt x="140" y="206"/>
                    <a:pt x="142" y="204"/>
                    <a:pt x="139" y="205"/>
                  </a:cubicBezTo>
                  <a:cubicBezTo>
                    <a:pt x="142" y="205"/>
                    <a:pt x="141" y="203"/>
                    <a:pt x="145" y="203"/>
                  </a:cubicBezTo>
                  <a:cubicBezTo>
                    <a:pt x="142" y="204"/>
                    <a:pt x="148" y="206"/>
                    <a:pt x="144" y="207"/>
                  </a:cubicBezTo>
                  <a:cubicBezTo>
                    <a:pt x="144" y="206"/>
                    <a:pt x="142" y="206"/>
                    <a:pt x="141" y="207"/>
                  </a:cubicBezTo>
                  <a:cubicBezTo>
                    <a:pt x="143" y="207"/>
                    <a:pt x="141" y="209"/>
                    <a:pt x="144" y="209"/>
                  </a:cubicBezTo>
                  <a:cubicBezTo>
                    <a:pt x="146" y="208"/>
                    <a:pt x="148" y="208"/>
                    <a:pt x="148" y="207"/>
                  </a:cubicBezTo>
                  <a:cubicBezTo>
                    <a:pt x="148" y="206"/>
                    <a:pt x="145" y="207"/>
                    <a:pt x="146" y="206"/>
                  </a:cubicBezTo>
                  <a:cubicBezTo>
                    <a:pt x="150" y="206"/>
                    <a:pt x="151" y="208"/>
                    <a:pt x="152" y="205"/>
                  </a:cubicBezTo>
                  <a:cubicBezTo>
                    <a:pt x="150" y="206"/>
                    <a:pt x="149" y="204"/>
                    <a:pt x="149" y="204"/>
                  </a:cubicBezTo>
                  <a:cubicBezTo>
                    <a:pt x="152" y="203"/>
                    <a:pt x="152" y="203"/>
                    <a:pt x="152" y="203"/>
                  </a:cubicBezTo>
                  <a:cubicBezTo>
                    <a:pt x="151" y="204"/>
                    <a:pt x="151" y="204"/>
                    <a:pt x="151" y="204"/>
                  </a:cubicBezTo>
                  <a:cubicBezTo>
                    <a:pt x="156" y="204"/>
                    <a:pt x="153" y="202"/>
                    <a:pt x="157" y="203"/>
                  </a:cubicBezTo>
                  <a:cubicBezTo>
                    <a:pt x="159" y="204"/>
                    <a:pt x="159" y="204"/>
                    <a:pt x="159" y="204"/>
                  </a:cubicBezTo>
                  <a:cubicBezTo>
                    <a:pt x="158" y="206"/>
                    <a:pt x="153" y="204"/>
                    <a:pt x="153" y="206"/>
                  </a:cubicBezTo>
                  <a:cubicBezTo>
                    <a:pt x="156" y="206"/>
                    <a:pt x="157" y="205"/>
                    <a:pt x="159" y="205"/>
                  </a:cubicBezTo>
                  <a:cubicBezTo>
                    <a:pt x="158" y="206"/>
                    <a:pt x="158" y="206"/>
                    <a:pt x="158" y="206"/>
                  </a:cubicBezTo>
                  <a:cubicBezTo>
                    <a:pt x="159" y="206"/>
                    <a:pt x="159" y="209"/>
                    <a:pt x="163" y="207"/>
                  </a:cubicBezTo>
                  <a:cubicBezTo>
                    <a:pt x="165" y="206"/>
                    <a:pt x="164" y="206"/>
                    <a:pt x="164" y="205"/>
                  </a:cubicBezTo>
                  <a:cubicBezTo>
                    <a:pt x="168" y="205"/>
                    <a:pt x="169" y="204"/>
                    <a:pt x="172" y="204"/>
                  </a:cubicBezTo>
                  <a:cubicBezTo>
                    <a:pt x="172" y="206"/>
                    <a:pt x="177" y="204"/>
                    <a:pt x="174" y="206"/>
                  </a:cubicBezTo>
                  <a:cubicBezTo>
                    <a:pt x="173" y="205"/>
                    <a:pt x="166" y="205"/>
                    <a:pt x="165" y="207"/>
                  </a:cubicBezTo>
                  <a:cubicBezTo>
                    <a:pt x="166" y="209"/>
                    <a:pt x="162" y="206"/>
                    <a:pt x="161" y="208"/>
                  </a:cubicBezTo>
                  <a:cubicBezTo>
                    <a:pt x="164" y="208"/>
                    <a:pt x="164" y="210"/>
                    <a:pt x="164" y="212"/>
                  </a:cubicBezTo>
                  <a:cubicBezTo>
                    <a:pt x="165" y="212"/>
                    <a:pt x="166" y="211"/>
                    <a:pt x="167" y="211"/>
                  </a:cubicBezTo>
                  <a:cubicBezTo>
                    <a:pt x="167" y="210"/>
                    <a:pt x="166" y="210"/>
                    <a:pt x="166" y="209"/>
                  </a:cubicBezTo>
                  <a:cubicBezTo>
                    <a:pt x="170" y="209"/>
                    <a:pt x="173" y="208"/>
                    <a:pt x="176" y="207"/>
                  </a:cubicBezTo>
                  <a:cubicBezTo>
                    <a:pt x="177" y="208"/>
                    <a:pt x="176" y="209"/>
                    <a:pt x="175" y="209"/>
                  </a:cubicBezTo>
                  <a:cubicBezTo>
                    <a:pt x="179" y="209"/>
                    <a:pt x="184" y="209"/>
                    <a:pt x="189" y="209"/>
                  </a:cubicBezTo>
                  <a:cubicBezTo>
                    <a:pt x="186" y="207"/>
                    <a:pt x="193" y="209"/>
                    <a:pt x="192" y="207"/>
                  </a:cubicBezTo>
                  <a:cubicBezTo>
                    <a:pt x="189" y="207"/>
                    <a:pt x="187" y="205"/>
                    <a:pt x="189" y="205"/>
                  </a:cubicBezTo>
                  <a:cubicBezTo>
                    <a:pt x="190" y="205"/>
                    <a:pt x="188" y="205"/>
                    <a:pt x="189" y="206"/>
                  </a:cubicBezTo>
                  <a:cubicBezTo>
                    <a:pt x="191" y="205"/>
                    <a:pt x="192" y="207"/>
                    <a:pt x="194" y="206"/>
                  </a:cubicBezTo>
                  <a:cubicBezTo>
                    <a:pt x="190" y="206"/>
                    <a:pt x="193" y="208"/>
                    <a:pt x="192" y="210"/>
                  </a:cubicBezTo>
                  <a:cubicBezTo>
                    <a:pt x="195" y="209"/>
                    <a:pt x="192" y="211"/>
                    <a:pt x="195" y="211"/>
                  </a:cubicBezTo>
                  <a:cubicBezTo>
                    <a:pt x="198" y="210"/>
                    <a:pt x="202" y="209"/>
                    <a:pt x="205" y="209"/>
                  </a:cubicBezTo>
                  <a:cubicBezTo>
                    <a:pt x="209" y="210"/>
                    <a:pt x="216" y="209"/>
                    <a:pt x="219" y="209"/>
                  </a:cubicBezTo>
                  <a:cubicBezTo>
                    <a:pt x="221" y="210"/>
                    <a:pt x="220" y="211"/>
                    <a:pt x="222" y="212"/>
                  </a:cubicBezTo>
                  <a:cubicBezTo>
                    <a:pt x="225" y="212"/>
                    <a:pt x="220" y="210"/>
                    <a:pt x="224" y="211"/>
                  </a:cubicBezTo>
                  <a:cubicBezTo>
                    <a:pt x="224" y="211"/>
                    <a:pt x="224" y="211"/>
                    <a:pt x="224" y="211"/>
                  </a:cubicBezTo>
                  <a:cubicBezTo>
                    <a:pt x="225" y="210"/>
                    <a:pt x="230" y="212"/>
                    <a:pt x="231" y="210"/>
                  </a:cubicBezTo>
                  <a:cubicBezTo>
                    <a:pt x="230" y="211"/>
                    <a:pt x="230" y="211"/>
                    <a:pt x="230" y="211"/>
                  </a:cubicBezTo>
                  <a:cubicBezTo>
                    <a:pt x="231" y="212"/>
                    <a:pt x="232" y="211"/>
                    <a:pt x="232" y="211"/>
                  </a:cubicBezTo>
                  <a:cubicBezTo>
                    <a:pt x="232" y="212"/>
                    <a:pt x="233" y="212"/>
                    <a:pt x="232" y="213"/>
                  </a:cubicBezTo>
                  <a:cubicBezTo>
                    <a:pt x="234" y="214"/>
                    <a:pt x="237" y="212"/>
                    <a:pt x="239" y="212"/>
                  </a:cubicBezTo>
                  <a:cubicBezTo>
                    <a:pt x="237" y="211"/>
                    <a:pt x="237" y="211"/>
                    <a:pt x="237" y="211"/>
                  </a:cubicBezTo>
                  <a:cubicBezTo>
                    <a:pt x="242" y="210"/>
                    <a:pt x="244" y="211"/>
                    <a:pt x="249" y="211"/>
                  </a:cubicBezTo>
                  <a:cubicBezTo>
                    <a:pt x="248" y="212"/>
                    <a:pt x="248" y="212"/>
                    <a:pt x="248" y="212"/>
                  </a:cubicBezTo>
                  <a:cubicBezTo>
                    <a:pt x="251" y="211"/>
                    <a:pt x="251" y="211"/>
                    <a:pt x="251" y="211"/>
                  </a:cubicBezTo>
                  <a:cubicBezTo>
                    <a:pt x="250" y="212"/>
                    <a:pt x="253" y="213"/>
                    <a:pt x="254" y="212"/>
                  </a:cubicBezTo>
                  <a:cubicBezTo>
                    <a:pt x="247" y="215"/>
                    <a:pt x="247" y="215"/>
                    <a:pt x="247" y="215"/>
                  </a:cubicBezTo>
                  <a:cubicBezTo>
                    <a:pt x="246" y="214"/>
                    <a:pt x="249" y="214"/>
                    <a:pt x="248" y="213"/>
                  </a:cubicBezTo>
                  <a:cubicBezTo>
                    <a:pt x="247" y="212"/>
                    <a:pt x="244" y="212"/>
                    <a:pt x="243" y="213"/>
                  </a:cubicBezTo>
                  <a:cubicBezTo>
                    <a:pt x="244" y="213"/>
                    <a:pt x="244" y="213"/>
                    <a:pt x="246" y="212"/>
                  </a:cubicBezTo>
                  <a:cubicBezTo>
                    <a:pt x="246" y="214"/>
                    <a:pt x="244" y="214"/>
                    <a:pt x="243" y="215"/>
                  </a:cubicBezTo>
                  <a:cubicBezTo>
                    <a:pt x="244" y="215"/>
                    <a:pt x="245" y="215"/>
                    <a:pt x="245" y="215"/>
                  </a:cubicBezTo>
                  <a:cubicBezTo>
                    <a:pt x="243" y="216"/>
                    <a:pt x="242" y="216"/>
                    <a:pt x="239" y="216"/>
                  </a:cubicBezTo>
                  <a:cubicBezTo>
                    <a:pt x="241" y="215"/>
                    <a:pt x="238" y="215"/>
                    <a:pt x="239" y="214"/>
                  </a:cubicBezTo>
                  <a:cubicBezTo>
                    <a:pt x="239" y="216"/>
                    <a:pt x="236" y="216"/>
                    <a:pt x="233" y="216"/>
                  </a:cubicBezTo>
                  <a:cubicBezTo>
                    <a:pt x="231" y="214"/>
                    <a:pt x="228" y="217"/>
                    <a:pt x="224" y="216"/>
                  </a:cubicBezTo>
                  <a:cubicBezTo>
                    <a:pt x="226" y="215"/>
                    <a:pt x="227" y="214"/>
                    <a:pt x="230" y="213"/>
                  </a:cubicBezTo>
                  <a:cubicBezTo>
                    <a:pt x="227" y="213"/>
                    <a:pt x="227" y="213"/>
                    <a:pt x="225" y="213"/>
                  </a:cubicBezTo>
                  <a:cubicBezTo>
                    <a:pt x="224" y="214"/>
                    <a:pt x="223" y="215"/>
                    <a:pt x="220" y="216"/>
                  </a:cubicBezTo>
                  <a:cubicBezTo>
                    <a:pt x="220" y="215"/>
                    <a:pt x="220" y="215"/>
                    <a:pt x="220" y="215"/>
                  </a:cubicBezTo>
                  <a:cubicBezTo>
                    <a:pt x="217" y="215"/>
                    <a:pt x="217" y="217"/>
                    <a:pt x="214" y="216"/>
                  </a:cubicBezTo>
                  <a:cubicBezTo>
                    <a:pt x="208" y="216"/>
                    <a:pt x="202" y="216"/>
                    <a:pt x="198" y="216"/>
                  </a:cubicBezTo>
                  <a:cubicBezTo>
                    <a:pt x="198" y="215"/>
                    <a:pt x="198" y="215"/>
                    <a:pt x="198" y="215"/>
                  </a:cubicBezTo>
                  <a:cubicBezTo>
                    <a:pt x="195" y="217"/>
                    <a:pt x="190" y="216"/>
                    <a:pt x="186" y="217"/>
                  </a:cubicBezTo>
                  <a:cubicBezTo>
                    <a:pt x="181" y="216"/>
                    <a:pt x="174" y="217"/>
                    <a:pt x="171" y="216"/>
                  </a:cubicBezTo>
                  <a:cubicBezTo>
                    <a:pt x="161" y="217"/>
                    <a:pt x="153" y="217"/>
                    <a:pt x="143" y="217"/>
                  </a:cubicBezTo>
                  <a:cubicBezTo>
                    <a:pt x="144" y="216"/>
                    <a:pt x="144" y="216"/>
                    <a:pt x="144" y="216"/>
                  </a:cubicBezTo>
                  <a:cubicBezTo>
                    <a:pt x="143" y="217"/>
                    <a:pt x="143" y="215"/>
                    <a:pt x="141" y="215"/>
                  </a:cubicBezTo>
                  <a:cubicBezTo>
                    <a:pt x="143" y="216"/>
                    <a:pt x="139" y="216"/>
                    <a:pt x="138" y="217"/>
                  </a:cubicBezTo>
                  <a:cubicBezTo>
                    <a:pt x="133" y="216"/>
                    <a:pt x="127" y="217"/>
                    <a:pt x="123" y="218"/>
                  </a:cubicBezTo>
                  <a:cubicBezTo>
                    <a:pt x="123" y="217"/>
                    <a:pt x="123" y="217"/>
                    <a:pt x="123" y="217"/>
                  </a:cubicBezTo>
                  <a:cubicBezTo>
                    <a:pt x="119" y="219"/>
                    <a:pt x="114" y="218"/>
                    <a:pt x="109" y="217"/>
                  </a:cubicBezTo>
                  <a:cubicBezTo>
                    <a:pt x="108" y="217"/>
                    <a:pt x="108" y="216"/>
                    <a:pt x="106" y="216"/>
                  </a:cubicBezTo>
                  <a:cubicBezTo>
                    <a:pt x="103" y="218"/>
                    <a:pt x="102" y="218"/>
                    <a:pt x="98" y="219"/>
                  </a:cubicBezTo>
                  <a:cubicBezTo>
                    <a:pt x="95" y="219"/>
                    <a:pt x="90" y="218"/>
                    <a:pt x="87" y="218"/>
                  </a:cubicBezTo>
                  <a:cubicBezTo>
                    <a:pt x="76" y="220"/>
                    <a:pt x="65" y="218"/>
                    <a:pt x="53" y="220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41" y="221"/>
                    <a:pt x="27" y="219"/>
                    <a:pt x="18" y="220"/>
                  </a:cubicBezTo>
                  <a:cubicBezTo>
                    <a:pt x="19" y="218"/>
                    <a:pt x="19" y="218"/>
                    <a:pt x="19" y="218"/>
                  </a:cubicBezTo>
                  <a:cubicBezTo>
                    <a:pt x="17" y="218"/>
                    <a:pt x="15" y="218"/>
                    <a:pt x="14" y="218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3" y="219"/>
                    <a:pt x="13" y="219"/>
                    <a:pt x="13" y="219"/>
                  </a:cubicBezTo>
                  <a:cubicBezTo>
                    <a:pt x="10" y="216"/>
                    <a:pt x="19" y="225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3"/>
                    <a:pt x="7" y="213"/>
                    <a:pt x="7" y="213"/>
                  </a:cubicBezTo>
                  <a:cubicBezTo>
                    <a:pt x="7" y="212"/>
                    <a:pt x="6" y="212"/>
                    <a:pt x="6" y="213"/>
                  </a:cubicBezTo>
                  <a:cubicBezTo>
                    <a:pt x="7" y="210"/>
                    <a:pt x="5" y="205"/>
                    <a:pt x="7" y="203"/>
                  </a:cubicBezTo>
                  <a:cubicBezTo>
                    <a:pt x="7" y="200"/>
                    <a:pt x="6" y="199"/>
                    <a:pt x="5" y="197"/>
                  </a:cubicBezTo>
                  <a:cubicBezTo>
                    <a:pt x="6" y="191"/>
                    <a:pt x="6" y="188"/>
                    <a:pt x="6" y="183"/>
                  </a:cubicBezTo>
                  <a:cubicBezTo>
                    <a:pt x="6" y="184"/>
                    <a:pt x="6" y="184"/>
                    <a:pt x="6" y="184"/>
                  </a:cubicBezTo>
                  <a:cubicBezTo>
                    <a:pt x="6" y="185"/>
                    <a:pt x="7" y="185"/>
                    <a:pt x="7" y="183"/>
                  </a:cubicBezTo>
                  <a:cubicBezTo>
                    <a:pt x="6" y="181"/>
                    <a:pt x="7" y="175"/>
                    <a:pt x="5" y="178"/>
                  </a:cubicBezTo>
                  <a:cubicBezTo>
                    <a:pt x="6" y="171"/>
                    <a:pt x="4" y="163"/>
                    <a:pt x="6" y="157"/>
                  </a:cubicBezTo>
                  <a:cubicBezTo>
                    <a:pt x="5" y="158"/>
                    <a:pt x="5" y="156"/>
                    <a:pt x="5" y="155"/>
                  </a:cubicBezTo>
                  <a:cubicBezTo>
                    <a:pt x="5" y="150"/>
                    <a:pt x="6" y="144"/>
                    <a:pt x="5" y="140"/>
                  </a:cubicBezTo>
                  <a:cubicBezTo>
                    <a:pt x="5" y="139"/>
                    <a:pt x="6" y="141"/>
                    <a:pt x="6" y="139"/>
                  </a:cubicBezTo>
                  <a:cubicBezTo>
                    <a:pt x="6" y="138"/>
                    <a:pt x="5" y="139"/>
                    <a:pt x="5" y="138"/>
                  </a:cubicBezTo>
                  <a:cubicBezTo>
                    <a:pt x="4" y="129"/>
                    <a:pt x="6" y="120"/>
                    <a:pt x="6" y="112"/>
                  </a:cubicBezTo>
                  <a:cubicBezTo>
                    <a:pt x="4" y="98"/>
                    <a:pt x="5" y="83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4" y="65"/>
                    <a:pt x="7" y="59"/>
                    <a:pt x="4" y="55"/>
                  </a:cubicBezTo>
                  <a:cubicBezTo>
                    <a:pt x="5" y="54"/>
                    <a:pt x="5" y="51"/>
                    <a:pt x="6" y="52"/>
                  </a:cubicBezTo>
                  <a:cubicBezTo>
                    <a:pt x="4" y="48"/>
                    <a:pt x="7" y="41"/>
                    <a:pt x="5" y="36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6" y="32"/>
                    <a:pt x="5" y="28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8" y="22"/>
                    <a:pt x="5" y="19"/>
                    <a:pt x="7" y="17"/>
                  </a:cubicBezTo>
                  <a:cubicBezTo>
                    <a:pt x="7" y="16"/>
                    <a:pt x="6" y="17"/>
                    <a:pt x="6" y="1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0" y="17"/>
                    <a:pt x="14" y="3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54" y="4"/>
                    <a:pt x="45" y="7"/>
                    <a:pt x="52" y="5"/>
                  </a:cubicBezTo>
                  <a:cubicBezTo>
                    <a:pt x="53" y="5"/>
                    <a:pt x="53" y="4"/>
                    <a:pt x="53" y="5"/>
                  </a:cubicBezTo>
                  <a:cubicBezTo>
                    <a:pt x="56" y="4"/>
                    <a:pt x="57" y="7"/>
                    <a:pt x="59" y="6"/>
                  </a:cubicBezTo>
                  <a:cubicBezTo>
                    <a:pt x="58" y="5"/>
                    <a:pt x="60" y="5"/>
                    <a:pt x="60" y="4"/>
                  </a:cubicBezTo>
                  <a:cubicBezTo>
                    <a:pt x="66" y="5"/>
                    <a:pt x="67" y="6"/>
                    <a:pt x="72" y="5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6" y="4"/>
                    <a:pt x="82" y="5"/>
                    <a:pt x="87" y="3"/>
                  </a:cubicBezTo>
                  <a:cubicBezTo>
                    <a:pt x="115" y="2"/>
                    <a:pt x="143" y="1"/>
                    <a:pt x="170" y="1"/>
                  </a:cubicBezTo>
                  <a:cubicBezTo>
                    <a:pt x="198" y="1"/>
                    <a:pt x="225" y="0"/>
                    <a:pt x="252" y="1"/>
                  </a:cubicBezTo>
                  <a:cubicBezTo>
                    <a:pt x="259" y="3"/>
                    <a:pt x="260" y="3"/>
                    <a:pt x="267" y="2"/>
                  </a:cubicBezTo>
                  <a:cubicBezTo>
                    <a:pt x="266" y="3"/>
                    <a:pt x="266" y="3"/>
                    <a:pt x="266" y="3"/>
                  </a:cubicBezTo>
                  <a:cubicBezTo>
                    <a:pt x="267" y="2"/>
                    <a:pt x="271" y="3"/>
                    <a:pt x="272" y="1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73" y="2"/>
                    <a:pt x="273" y="2"/>
                    <a:pt x="273" y="2"/>
                  </a:cubicBezTo>
                  <a:cubicBezTo>
                    <a:pt x="292" y="20"/>
                    <a:pt x="278" y="7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1"/>
                    <a:pt x="282" y="11"/>
                    <a:pt x="282" y="11"/>
                  </a:cubicBezTo>
                  <a:cubicBezTo>
                    <a:pt x="282" y="12"/>
                    <a:pt x="282" y="12"/>
                    <a:pt x="282" y="12"/>
                  </a:cubicBezTo>
                  <a:cubicBezTo>
                    <a:pt x="282" y="14"/>
                    <a:pt x="282" y="14"/>
                    <a:pt x="282" y="14"/>
                  </a:cubicBezTo>
                  <a:cubicBezTo>
                    <a:pt x="282" y="18"/>
                    <a:pt x="282" y="18"/>
                    <a:pt x="282" y="18"/>
                  </a:cubicBezTo>
                  <a:cubicBezTo>
                    <a:pt x="282" y="25"/>
                    <a:pt x="282" y="25"/>
                    <a:pt x="282" y="25"/>
                  </a:cubicBezTo>
                  <a:cubicBezTo>
                    <a:pt x="282" y="30"/>
                    <a:pt x="283" y="35"/>
                    <a:pt x="283" y="40"/>
                  </a:cubicBezTo>
                  <a:cubicBezTo>
                    <a:pt x="282" y="39"/>
                    <a:pt x="281" y="38"/>
                    <a:pt x="281" y="40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2"/>
                    <a:pt x="282" y="42"/>
                    <a:pt x="282" y="42"/>
                  </a:cubicBezTo>
                  <a:cubicBezTo>
                    <a:pt x="282" y="44"/>
                    <a:pt x="283" y="45"/>
                    <a:pt x="283" y="44"/>
                  </a:cubicBezTo>
                  <a:cubicBezTo>
                    <a:pt x="285" y="70"/>
                    <a:pt x="281" y="97"/>
                    <a:pt x="282" y="123"/>
                  </a:cubicBezTo>
                  <a:cubicBezTo>
                    <a:pt x="281" y="129"/>
                    <a:pt x="282" y="138"/>
                    <a:pt x="282" y="144"/>
                  </a:cubicBezTo>
                  <a:cubicBezTo>
                    <a:pt x="280" y="164"/>
                    <a:pt x="278" y="182"/>
                    <a:pt x="280" y="203"/>
                  </a:cubicBezTo>
                  <a:cubicBezTo>
                    <a:pt x="280" y="203"/>
                    <a:pt x="276" y="200"/>
                    <a:pt x="275" y="19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98" tIns="34299" rIns="68598" bIns="34299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pl-PL" sz="1350" kern="0" dirty="0">
                <a:solidFill>
                  <a:schemeClr val="accent1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7099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F36286-934F-4473-8120-6307CD46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649413"/>
            <a:ext cx="9261449" cy="664797"/>
          </a:xfrm>
        </p:spPr>
        <p:txBody>
          <a:bodyPr/>
          <a:lstStyle/>
          <a:p>
            <a:r>
              <a:rPr lang="en-US" dirty="0"/>
              <a:t>Lifeline Telemedicine Workflow …</a:t>
            </a:r>
          </a:p>
        </p:txBody>
      </p:sp>
    </p:spTree>
    <p:extLst>
      <p:ext uri="{BB962C8B-B14F-4D97-AF65-F5344CB8AC3E}">
        <p14:creationId xmlns:p14="http://schemas.microsoft.com/office/powerpoint/2010/main" val="276879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angle 271">
            <a:extLst>
              <a:ext uri="{FF2B5EF4-FFF2-40B4-BE49-F238E27FC236}">
                <a16:creationId xmlns:a16="http://schemas.microsoft.com/office/drawing/2014/main" xmlns="" id="{30A48058-BE23-46B7-91E0-5E3017EA8561}"/>
              </a:ext>
            </a:extLst>
          </p:cNvPr>
          <p:cNvSpPr/>
          <p:nvPr/>
        </p:nvSpPr>
        <p:spPr>
          <a:xfrm>
            <a:off x="7589392" y="2087676"/>
            <a:ext cx="2288900" cy="4028834"/>
          </a:xfrm>
          <a:prstGeom prst="rect">
            <a:avLst/>
          </a:prstGeom>
          <a:solidFill>
            <a:schemeClr val="accent6"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587629FA-FE74-4E06-98D3-81C84BA36B51}"/>
              </a:ext>
            </a:extLst>
          </p:cNvPr>
          <p:cNvSpPr/>
          <p:nvPr/>
        </p:nvSpPr>
        <p:spPr>
          <a:xfrm rot="16200000">
            <a:off x="1797859" y="2936239"/>
            <a:ext cx="2045485" cy="34836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prstClr val="white"/>
                </a:solidFill>
                <a:latin typeface="GE Inspira Sans"/>
              </a:rPr>
              <a:t>Call Center     Workflow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29CEA5C2-6A66-483B-984A-E46909372A32}"/>
              </a:ext>
            </a:extLst>
          </p:cNvPr>
          <p:cNvSpPr/>
          <p:nvPr/>
        </p:nvSpPr>
        <p:spPr>
          <a:xfrm rot="16200000">
            <a:off x="4269542" y="813324"/>
            <a:ext cx="2045496" cy="4594202"/>
          </a:xfrm>
          <a:prstGeom prst="rect">
            <a:avLst/>
          </a:prstGeom>
          <a:solidFill>
            <a:schemeClr val="accent1">
              <a:alpha val="3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xmlns="" id="{E2935409-5454-4DA4-A3F2-D2473164F412}"/>
              </a:ext>
            </a:extLst>
          </p:cNvPr>
          <p:cNvSpPr/>
          <p:nvPr/>
        </p:nvSpPr>
        <p:spPr>
          <a:xfrm rot="16200000">
            <a:off x="1830946" y="4948639"/>
            <a:ext cx="1983346" cy="352396"/>
          </a:xfrm>
          <a:prstGeom prst="rect">
            <a:avLst/>
          </a:prstGeom>
          <a:solidFill>
            <a:srgbClr val="00B5E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Web Portal    Workflow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21AE2BEB-BE8F-4CA4-B1D8-E400619BB1AB}"/>
              </a:ext>
            </a:extLst>
          </p:cNvPr>
          <p:cNvSpPr/>
          <p:nvPr/>
        </p:nvSpPr>
        <p:spPr>
          <a:xfrm rot="16200000">
            <a:off x="4300624" y="2827742"/>
            <a:ext cx="1983336" cy="4594203"/>
          </a:xfrm>
          <a:prstGeom prst="rect">
            <a:avLst/>
          </a:prstGeom>
          <a:solidFill>
            <a:schemeClr val="accent3">
              <a:alpha val="3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54545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12DD2CDB-AFB6-49B4-9F68-32B1FF031A04}"/>
              </a:ext>
            </a:extLst>
          </p:cNvPr>
          <p:cNvCxnSpPr>
            <a:cxnSpLocks/>
          </p:cNvCxnSpPr>
          <p:nvPr/>
        </p:nvCxnSpPr>
        <p:spPr>
          <a:xfrm>
            <a:off x="7589391" y="1457702"/>
            <a:ext cx="2254048" cy="0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8713BE99-FD41-4C0D-8415-C2EA241A5604}"/>
              </a:ext>
            </a:extLst>
          </p:cNvPr>
          <p:cNvCxnSpPr>
            <a:cxnSpLocks/>
          </p:cNvCxnSpPr>
          <p:nvPr/>
        </p:nvCxnSpPr>
        <p:spPr>
          <a:xfrm>
            <a:off x="939000" y="1167084"/>
            <a:ext cx="10770600" cy="0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105E1F09-DE62-44FC-A391-0423808B04D0}"/>
              </a:ext>
            </a:extLst>
          </p:cNvPr>
          <p:cNvSpPr txBox="1"/>
          <p:nvPr/>
        </p:nvSpPr>
        <p:spPr>
          <a:xfrm>
            <a:off x="654409" y="1534674"/>
            <a:ext cx="234712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Multiple Workflows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Supported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2CE2834B-DEDC-4D35-876E-D31C3210C3E3}"/>
              </a:ext>
            </a:extLst>
          </p:cNvPr>
          <p:cNvSpPr txBox="1"/>
          <p:nvPr/>
        </p:nvSpPr>
        <p:spPr>
          <a:xfrm>
            <a:off x="3239609" y="1628505"/>
            <a:ext cx="45124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Call Center Operations / Screening Team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227BE86E-31DF-4656-89DD-FB3D64735486}"/>
              </a:ext>
            </a:extLst>
          </p:cNvPr>
          <p:cNvSpPr txBox="1"/>
          <p:nvPr/>
        </p:nvSpPr>
        <p:spPr>
          <a:xfrm>
            <a:off x="7624245" y="1634029"/>
            <a:ext cx="221919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Virtual  Doctor Consultation</a:t>
            </a:r>
          </a:p>
        </p:txBody>
      </p: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xmlns="" id="{8BC67D03-7149-44BF-97FF-D01AF34C6C53}"/>
              </a:ext>
            </a:extLst>
          </p:cNvPr>
          <p:cNvCxnSpPr>
            <a:cxnSpLocks/>
          </p:cNvCxnSpPr>
          <p:nvPr/>
        </p:nvCxnSpPr>
        <p:spPr>
          <a:xfrm>
            <a:off x="9879529" y="1695906"/>
            <a:ext cx="0" cy="4420604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xmlns="" id="{8A05774D-ACAF-4605-BDC1-DD21919FB9A5}"/>
              </a:ext>
            </a:extLst>
          </p:cNvPr>
          <p:cNvSpPr/>
          <p:nvPr/>
        </p:nvSpPr>
        <p:spPr>
          <a:xfrm>
            <a:off x="5927757" y="3102450"/>
            <a:ext cx="1395481" cy="206353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Tele Consultation Appointment Date &amp; Time with Doctor Confirmed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63666A"/>
              </a:solidFill>
              <a:latin typeface="GE Inspira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63666A"/>
                </a:solidFill>
                <a:latin typeface="GE Inspira Sans"/>
              </a:rPr>
              <a:t>SMS &amp; Email Conformation Sent to Patient with Link of the message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835C97FE-E1A2-4695-91D2-4D002AF45708}"/>
              </a:ext>
            </a:extLst>
          </p:cNvPr>
          <p:cNvSpPr txBox="1"/>
          <p:nvPr/>
        </p:nvSpPr>
        <p:spPr>
          <a:xfrm>
            <a:off x="8415467" y="1334643"/>
            <a:ext cx="60189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Hospital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FC5F7361-FFDE-4A8B-8602-9C4F513E91B6}"/>
              </a:ext>
            </a:extLst>
          </p:cNvPr>
          <p:cNvSpPr txBox="1"/>
          <p:nvPr/>
        </p:nvSpPr>
        <p:spPr>
          <a:xfrm>
            <a:off x="3257804" y="1013196"/>
            <a:ext cx="5676426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Seamless Patient Engagement &amp; Clinical Management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xmlns="" id="{4AAD2B1B-EEFE-4DE2-BF01-7A0CBC4A29E1}"/>
              </a:ext>
            </a:extLst>
          </p:cNvPr>
          <p:cNvSpPr/>
          <p:nvPr/>
        </p:nvSpPr>
        <p:spPr>
          <a:xfrm>
            <a:off x="1081382" y="2427529"/>
            <a:ext cx="1092602" cy="1395556"/>
          </a:xfrm>
          <a:prstGeom prst="round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Call’s a Toll Free phone No of the hospital and starts as interaction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xmlns="" id="{B5F6DC9D-FF88-4507-AA30-1A00149C22B4}"/>
              </a:ext>
            </a:extLst>
          </p:cNvPr>
          <p:cNvCxnSpPr>
            <a:cxnSpLocks/>
          </p:cNvCxnSpPr>
          <p:nvPr/>
        </p:nvCxnSpPr>
        <p:spPr>
          <a:xfrm>
            <a:off x="2995187" y="1695906"/>
            <a:ext cx="0" cy="4389120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A527B411-6463-472C-B616-853E1D0ED49C}"/>
              </a:ext>
            </a:extLst>
          </p:cNvPr>
          <p:cNvSpPr/>
          <p:nvPr/>
        </p:nvSpPr>
        <p:spPr>
          <a:xfrm>
            <a:off x="3114519" y="2355200"/>
            <a:ext cx="1282462" cy="1540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Initial Screen performed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63666A"/>
              </a:solidFill>
              <a:latin typeface="GE Inspira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Identified for COVID or Other Consultation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63666A"/>
              </a:solidFill>
              <a:latin typeface="GE Inspira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Demographic, Symptoms captured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5814E290-1D4D-4E49-BE3A-C9C3A651E9EE}"/>
              </a:ext>
            </a:extLst>
          </p:cNvPr>
          <p:cNvCxnSpPr>
            <a:cxnSpLocks/>
          </p:cNvCxnSpPr>
          <p:nvPr/>
        </p:nvCxnSpPr>
        <p:spPr>
          <a:xfrm>
            <a:off x="2995187" y="1457702"/>
            <a:ext cx="4594204" cy="0"/>
          </a:xfrm>
          <a:prstGeom prst="line">
            <a:avLst/>
          </a:prstGeom>
          <a:ln>
            <a:solidFill>
              <a:schemeClr val="accent2"/>
            </a:solidFill>
            <a:headEnd type="oval" w="med" len="med"/>
            <a:tailEnd type="oval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AA2A8EDE-B955-4C1F-9DF2-1E2B6046AA4F}"/>
              </a:ext>
            </a:extLst>
          </p:cNvPr>
          <p:cNvSpPr txBox="1"/>
          <p:nvPr/>
        </p:nvSpPr>
        <p:spPr>
          <a:xfrm>
            <a:off x="4781515" y="1334643"/>
            <a:ext cx="1428596" cy="21544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Hospital Call Center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F6EF55A-C772-470A-9ED7-E91CD90D25A9}"/>
              </a:ext>
            </a:extLst>
          </p:cNvPr>
          <p:cNvGrpSpPr/>
          <p:nvPr/>
        </p:nvGrpSpPr>
        <p:grpSpPr>
          <a:xfrm>
            <a:off x="202536" y="3434438"/>
            <a:ext cx="502582" cy="1112069"/>
            <a:chOff x="1447715" y="3272353"/>
            <a:chExt cx="83127" cy="183936"/>
          </a:xfrm>
          <a:solidFill>
            <a:schemeClr val="accent2"/>
          </a:solidFill>
        </p:grpSpPr>
        <p:sp>
          <p:nvSpPr>
            <p:cNvPr id="91" name="Freeform 116">
              <a:extLst>
                <a:ext uri="{FF2B5EF4-FFF2-40B4-BE49-F238E27FC236}">
                  <a16:creationId xmlns:a16="http://schemas.microsoft.com/office/drawing/2014/main" xmlns="" id="{44FDEDDC-C08F-48A9-9C5B-1C4A4E672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715" y="3307234"/>
              <a:ext cx="83127" cy="149055"/>
            </a:xfrm>
            <a:custGeom>
              <a:avLst/>
              <a:gdLst>
                <a:gd name="T0" fmla="*/ 151 w 151"/>
                <a:gd name="T1" fmla="*/ 19 h 311"/>
                <a:gd name="T2" fmla="*/ 149 w 151"/>
                <a:gd name="T3" fmla="*/ 18 h 311"/>
                <a:gd name="T4" fmla="*/ 149 w 151"/>
                <a:gd name="T5" fmla="*/ 17 h 311"/>
                <a:gd name="T6" fmla="*/ 148 w 151"/>
                <a:gd name="T7" fmla="*/ 17 h 311"/>
                <a:gd name="T8" fmla="*/ 147 w 151"/>
                <a:gd name="T9" fmla="*/ 16 h 311"/>
                <a:gd name="T10" fmla="*/ 134 w 151"/>
                <a:gd name="T11" fmla="*/ 10 h 311"/>
                <a:gd name="T12" fmla="*/ 120 w 151"/>
                <a:gd name="T13" fmla="*/ 5 h 311"/>
                <a:gd name="T14" fmla="*/ 104 w 151"/>
                <a:gd name="T15" fmla="*/ 0 h 311"/>
                <a:gd name="T16" fmla="*/ 103 w 151"/>
                <a:gd name="T17" fmla="*/ 0 h 311"/>
                <a:gd name="T18" fmla="*/ 76 w 151"/>
                <a:gd name="T19" fmla="*/ 12 h 311"/>
                <a:gd name="T20" fmla="*/ 49 w 151"/>
                <a:gd name="T21" fmla="*/ 0 h 311"/>
                <a:gd name="T22" fmla="*/ 48 w 151"/>
                <a:gd name="T23" fmla="*/ 0 h 311"/>
                <a:gd name="T24" fmla="*/ 31 w 151"/>
                <a:gd name="T25" fmla="*/ 5 h 311"/>
                <a:gd name="T26" fmla="*/ 18 w 151"/>
                <a:gd name="T27" fmla="*/ 10 h 311"/>
                <a:gd name="T28" fmla="*/ 5 w 151"/>
                <a:gd name="T29" fmla="*/ 16 h 311"/>
                <a:gd name="T30" fmla="*/ 3 w 151"/>
                <a:gd name="T31" fmla="*/ 17 h 311"/>
                <a:gd name="T32" fmla="*/ 3 w 151"/>
                <a:gd name="T33" fmla="*/ 17 h 311"/>
                <a:gd name="T34" fmla="*/ 3 w 151"/>
                <a:gd name="T35" fmla="*/ 18 h 311"/>
                <a:gd name="T36" fmla="*/ 1 w 151"/>
                <a:gd name="T37" fmla="*/ 19 h 311"/>
                <a:gd name="T38" fmla="*/ 0 w 151"/>
                <a:gd name="T39" fmla="*/ 20 h 311"/>
                <a:gd name="T40" fmla="*/ 7 w 151"/>
                <a:gd name="T41" fmla="*/ 115 h 311"/>
                <a:gd name="T42" fmla="*/ 8 w 151"/>
                <a:gd name="T43" fmla="*/ 127 h 311"/>
                <a:gd name="T44" fmla="*/ 10 w 151"/>
                <a:gd name="T45" fmla="*/ 162 h 311"/>
                <a:gd name="T46" fmla="*/ 13 w 151"/>
                <a:gd name="T47" fmla="*/ 167 h 311"/>
                <a:gd name="T48" fmla="*/ 39 w 151"/>
                <a:gd name="T49" fmla="*/ 173 h 311"/>
                <a:gd name="T50" fmla="*/ 46 w 151"/>
                <a:gd name="T51" fmla="*/ 302 h 311"/>
                <a:gd name="T52" fmla="*/ 55 w 151"/>
                <a:gd name="T53" fmla="*/ 311 h 311"/>
                <a:gd name="T54" fmla="*/ 61 w 151"/>
                <a:gd name="T55" fmla="*/ 311 h 311"/>
                <a:gd name="T56" fmla="*/ 69 w 151"/>
                <a:gd name="T57" fmla="*/ 311 h 311"/>
                <a:gd name="T58" fmla="*/ 82 w 151"/>
                <a:gd name="T59" fmla="*/ 311 h 311"/>
                <a:gd name="T60" fmla="*/ 91 w 151"/>
                <a:gd name="T61" fmla="*/ 311 h 311"/>
                <a:gd name="T62" fmla="*/ 97 w 151"/>
                <a:gd name="T63" fmla="*/ 311 h 311"/>
                <a:gd name="T64" fmla="*/ 105 w 151"/>
                <a:gd name="T65" fmla="*/ 302 h 311"/>
                <a:gd name="T66" fmla="*/ 113 w 151"/>
                <a:gd name="T67" fmla="*/ 174 h 311"/>
                <a:gd name="T68" fmla="*/ 137 w 151"/>
                <a:gd name="T69" fmla="*/ 169 h 311"/>
                <a:gd name="T70" fmla="*/ 141 w 151"/>
                <a:gd name="T71" fmla="*/ 165 h 311"/>
                <a:gd name="T72" fmla="*/ 143 w 151"/>
                <a:gd name="T73" fmla="*/ 125 h 311"/>
                <a:gd name="T74" fmla="*/ 144 w 151"/>
                <a:gd name="T75" fmla="*/ 114 h 311"/>
                <a:gd name="T76" fmla="*/ 151 w 151"/>
                <a:gd name="T77" fmla="*/ 20 h 311"/>
                <a:gd name="T78" fmla="*/ 151 w 151"/>
                <a:gd name="T79" fmla="*/ 1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311">
                  <a:moveTo>
                    <a:pt x="151" y="19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8" y="17"/>
                    <a:pt x="148" y="17"/>
                  </a:cubicBezTo>
                  <a:cubicBezTo>
                    <a:pt x="148" y="17"/>
                    <a:pt x="148" y="17"/>
                    <a:pt x="147" y="16"/>
                  </a:cubicBezTo>
                  <a:cubicBezTo>
                    <a:pt x="143" y="14"/>
                    <a:pt x="139" y="12"/>
                    <a:pt x="134" y="10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6" y="7"/>
                    <a:pt x="85" y="12"/>
                    <a:pt x="76" y="12"/>
                  </a:cubicBezTo>
                  <a:cubicBezTo>
                    <a:pt x="67" y="12"/>
                    <a:pt x="56" y="7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2" y="12"/>
                    <a:pt x="9" y="14"/>
                    <a:pt x="5" y="16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4"/>
                    <a:pt x="12" y="166"/>
                    <a:pt x="13" y="167"/>
                  </a:cubicBezTo>
                  <a:cubicBezTo>
                    <a:pt x="14" y="167"/>
                    <a:pt x="23" y="170"/>
                    <a:pt x="39" y="173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7"/>
                    <a:pt x="50" y="311"/>
                    <a:pt x="55" y="311"/>
                  </a:cubicBezTo>
                  <a:cubicBezTo>
                    <a:pt x="61" y="311"/>
                    <a:pt x="61" y="311"/>
                    <a:pt x="61" y="311"/>
                  </a:cubicBezTo>
                  <a:cubicBezTo>
                    <a:pt x="69" y="311"/>
                    <a:pt x="69" y="311"/>
                    <a:pt x="69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91" y="311"/>
                    <a:pt x="91" y="311"/>
                    <a:pt x="91" y="311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102" y="311"/>
                    <a:pt x="105" y="307"/>
                    <a:pt x="105" y="302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21" y="173"/>
                    <a:pt x="129" y="171"/>
                    <a:pt x="137" y="169"/>
                  </a:cubicBezTo>
                  <a:cubicBezTo>
                    <a:pt x="139" y="169"/>
                    <a:pt x="140" y="167"/>
                    <a:pt x="141" y="165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1" y="20"/>
                    <a:pt x="151" y="20"/>
                    <a:pt x="151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sp>
          <p:nvSpPr>
            <p:cNvPr id="92" name="Freeform 117">
              <a:extLst>
                <a:ext uri="{FF2B5EF4-FFF2-40B4-BE49-F238E27FC236}">
                  <a16:creationId xmlns:a16="http://schemas.microsoft.com/office/drawing/2014/main" xmlns="" id="{27F86610-9C40-4B63-8B8E-9D5B7A78C2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931" y="3272353"/>
              <a:ext cx="35160" cy="36706"/>
            </a:xfrm>
            <a:custGeom>
              <a:avLst/>
              <a:gdLst>
                <a:gd name="T0" fmla="*/ 32 w 64"/>
                <a:gd name="T1" fmla="*/ 77 h 77"/>
                <a:gd name="T2" fmla="*/ 55 w 64"/>
                <a:gd name="T3" fmla="*/ 65 h 77"/>
                <a:gd name="T4" fmla="*/ 64 w 64"/>
                <a:gd name="T5" fmla="*/ 32 h 77"/>
                <a:gd name="T6" fmla="*/ 32 w 64"/>
                <a:gd name="T7" fmla="*/ 0 h 77"/>
                <a:gd name="T8" fmla="*/ 0 w 64"/>
                <a:gd name="T9" fmla="*/ 32 h 77"/>
                <a:gd name="T10" fmla="*/ 8 w 64"/>
                <a:gd name="T11" fmla="*/ 63 h 77"/>
                <a:gd name="T12" fmla="*/ 32 w 64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7">
                  <a:moveTo>
                    <a:pt x="32" y="77"/>
                  </a:moveTo>
                  <a:cubicBezTo>
                    <a:pt x="40" y="77"/>
                    <a:pt x="49" y="72"/>
                    <a:pt x="55" y="65"/>
                  </a:cubicBezTo>
                  <a:cubicBezTo>
                    <a:pt x="62" y="55"/>
                    <a:pt x="64" y="4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1"/>
                    <a:pt x="1" y="54"/>
                    <a:pt x="8" y="63"/>
                  </a:cubicBezTo>
                  <a:cubicBezTo>
                    <a:pt x="13" y="71"/>
                    <a:pt x="24" y="77"/>
                    <a:pt x="32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3C5826A-CE45-41A8-9BF0-4240D0ECE9D9}"/>
              </a:ext>
            </a:extLst>
          </p:cNvPr>
          <p:cNvGrpSpPr/>
          <p:nvPr/>
        </p:nvGrpSpPr>
        <p:grpSpPr>
          <a:xfrm>
            <a:off x="3122422" y="2258101"/>
            <a:ext cx="162635" cy="359864"/>
            <a:chOff x="3672188" y="4618531"/>
            <a:chExt cx="83127" cy="183936"/>
          </a:xfrm>
          <a:solidFill>
            <a:srgbClr val="C00000"/>
          </a:solidFill>
        </p:grpSpPr>
        <p:sp>
          <p:nvSpPr>
            <p:cNvPr id="94" name="Freeform 116">
              <a:extLst>
                <a:ext uri="{FF2B5EF4-FFF2-40B4-BE49-F238E27FC236}">
                  <a16:creationId xmlns:a16="http://schemas.microsoft.com/office/drawing/2014/main" xmlns="" id="{BBA1EFD5-E8BA-41C5-9C78-63178DC2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188" y="4653412"/>
              <a:ext cx="83127" cy="149055"/>
            </a:xfrm>
            <a:custGeom>
              <a:avLst/>
              <a:gdLst>
                <a:gd name="T0" fmla="*/ 151 w 151"/>
                <a:gd name="T1" fmla="*/ 19 h 311"/>
                <a:gd name="T2" fmla="*/ 149 w 151"/>
                <a:gd name="T3" fmla="*/ 18 h 311"/>
                <a:gd name="T4" fmla="*/ 149 w 151"/>
                <a:gd name="T5" fmla="*/ 17 h 311"/>
                <a:gd name="T6" fmla="*/ 148 w 151"/>
                <a:gd name="T7" fmla="*/ 17 h 311"/>
                <a:gd name="T8" fmla="*/ 147 w 151"/>
                <a:gd name="T9" fmla="*/ 16 h 311"/>
                <a:gd name="T10" fmla="*/ 134 w 151"/>
                <a:gd name="T11" fmla="*/ 10 h 311"/>
                <a:gd name="T12" fmla="*/ 120 w 151"/>
                <a:gd name="T13" fmla="*/ 5 h 311"/>
                <a:gd name="T14" fmla="*/ 104 w 151"/>
                <a:gd name="T15" fmla="*/ 0 h 311"/>
                <a:gd name="T16" fmla="*/ 103 w 151"/>
                <a:gd name="T17" fmla="*/ 0 h 311"/>
                <a:gd name="T18" fmla="*/ 76 w 151"/>
                <a:gd name="T19" fmla="*/ 12 h 311"/>
                <a:gd name="T20" fmla="*/ 49 w 151"/>
                <a:gd name="T21" fmla="*/ 0 h 311"/>
                <a:gd name="T22" fmla="*/ 48 w 151"/>
                <a:gd name="T23" fmla="*/ 0 h 311"/>
                <a:gd name="T24" fmla="*/ 31 w 151"/>
                <a:gd name="T25" fmla="*/ 5 h 311"/>
                <a:gd name="T26" fmla="*/ 18 w 151"/>
                <a:gd name="T27" fmla="*/ 10 h 311"/>
                <a:gd name="T28" fmla="*/ 5 w 151"/>
                <a:gd name="T29" fmla="*/ 16 h 311"/>
                <a:gd name="T30" fmla="*/ 3 w 151"/>
                <a:gd name="T31" fmla="*/ 17 h 311"/>
                <a:gd name="T32" fmla="*/ 3 w 151"/>
                <a:gd name="T33" fmla="*/ 17 h 311"/>
                <a:gd name="T34" fmla="*/ 3 w 151"/>
                <a:gd name="T35" fmla="*/ 18 h 311"/>
                <a:gd name="T36" fmla="*/ 1 w 151"/>
                <a:gd name="T37" fmla="*/ 19 h 311"/>
                <a:gd name="T38" fmla="*/ 0 w 151"/>
                <a:gd name="T39" fmla="*/ 20 h 311"/>
                <a:gd name="T40" fmla="*/ 7 w 151"/>
                <a:gd name="T41" fmla="*/ 115 h 311"/>
                <a:gd name="T42" fmla="*/ 8 w 151"/>
                <a:gd name="T43" fmla="*/ 127 h 311"/>
                <a:gd name="T44" fmla="*/ 10 w 151"/>
                <a:gd name="T45" fmla="*/ 162 h 311"/>
                <a:gd name="T46" fmla="*/ 13 w 151"/>
                <a:gd name="T47" fmla="*/ 167 h 311"/>
                <a:gd name="T48" fmla="*/ 39 w 151"/>
                <a:gd name="T49" fmla="*/ 173 h 311"/>
                <a:gd name="T50" fmla="*/ 46 w 151"/>
                <a:gd name="T51" fmla="*/ 302 h 311"/>
                <a:gd name="T52" fmla="*/ 55 w 151"/>
                <a:gd name="T53" fmla="*/ 311 h 311"/>
                <a:gd name="T54" fmla="*/ 61 w 151"/>
                <a:gd name="T55" fmla="*/ 311 h 311"/>
                <a:gd name="T56" fmla="*/ 69 w 151"/>
                <a:gd name="T57" fmla="*/ 311 h 311"/>
                <a:gd name="T58" fmla="*/ 82 w 151"/>
                <a:gd name="T59" fmla="*/ 311 h 311"/>
                <a:gd name="T60" fmla="*/ 91 w 151"/>
                <a:gd name="T61" fmla="*/ 311 h 311"/>
                <a:gd name="T62" fmla="*/ 97 w 151"/>
                <a:gd name="T63" fmla="*/ 311 h 311"/>
                <a:gd name="T64" fmla="*/ 105 w 151"/>
                <a:gd name="T65" fmla="*/ 302 h 311"/>
                <a:gd name="T66" fmla="*/ 113 w 151"/>
                <a:gd name="T67" fmla="*/ 174 h 311"/>
                <a:gd name="T68" fmla="*/ 137 w 151"/>
                <a:gd name="T69" fmla="*/ 169 h 311"/>
                <a:gd name="T70" fmla="*/ 141 w 151"/>
                <a:gd name="T71" fmla="*/ 165 h 311"/>
                <a:gd name="T72" fmla="*/ 143 w 151"/>
                <a:gd name="T73" fmla="*/ 125 h 311"/>
                <a:gd name="T74" fmla="*/ 144 w 151"/>
                <a:gd name="T75" fmla="*/ 114 h 311"/>
                <a:gd name="T76" fmla="*/ 151 w 151"/>
                <a:gd name="T77" fmla="*/ 20 h 311"/>
                <a:gd name="T78" fmla="*/ 151 w 151"/>
                <a:gd name="T79" fmla="*/ 1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311">
                  <a:moveTo>
                    <a:pt x="151" y="19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8" y="17"/>
                    <a:pt x="148" y="17"/>
                  </a:cubicBezTo>
                  <a:cubicBezTo>
                    <a:pt x="148" y="17"/>
                    <a:pt x="148" y="17"/>
                    <a:pt x="147" y="16"/>
                  </a:cubicBezTo>
                  <a:cubicBezTo>
                    <a:pt x="143" y="14"/>
                    <a:pt x="139" y="12"/>
                    <a:pt x="134" y="10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6" y="7"/>
                    <a:pt x="85" y="12"/>
                    <a:pt x="76" y="12"/>
                  </a:cubicBezTo>
                  <a:cubicBezTo>
                    <a:pt x="67" y="12"/>
                    <a:pt x="56" y="7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2" y="12"/>
                    <a:pt x="9" y="14"/>
                    <a:pt x="5" y="16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4"/>
                    <a:pt x="12" y="166"/>
                    <a:pt x="13" y="167"/>
                  </a:cubicBezTo>
                  <a:cubicBezTo>
                    <a:pt x="14" y="167"/>
                    <a:pt x="23" y="170"/>
                    <a:pt x="39" y="173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7"/>
                    <a:pt x="50" y="311"/>
                    <a:pt x="55" y="311"/>
                  </a:cubicBezTo>
                  <a:cubicBezTo>
                    <a:pt x="61" y="311"/>
                    <a:pt x="61" y="311"/>
                    <a:pt x="61" y="311"/>
                  </a:cubicBezTo>
                  <a:cubicBezTo>
                    <a:pt x="69" y="311"/>
                    <a:pt x="69" y="311"/>
                    <a:pt x="69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91" y="311"/>
                    <a:pt x="91" y="311"/>
                    <a:pt x="91" y="311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102" y="311"/>
                    <a:pt x="105" y="307"/>
                    <a:pt x="105" y="302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21" y="173"/>
                    <a:pt x="129" y="171"/>
                    <a:pt x="137" y="169"/>
                  </a:cubicBezTo>
                  <a:cubicBezTo>
                    <a:pt x="139" y="169"/>
                    <a:pt x="140" y="167"/>
                    <a:pt x="141" y="165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1" y="20"/>
                    <a:pt x="151" y="20"/>
                    <a:pt x="151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sp>
          <p:nvSpPr>
            <p:cNvPr id="95" name="Freeform 117">
              <a:extLst>
                <a:ext uri="{FF2B5EF4-FFF2-40B4-BE49-F238E27FC236}">
                  <a16:creationId xmlns:a16="http://schemas.microsoft.com/office/drawing/2014/main" xmlns="" id="{847C1BD7-E9FD-4804-8216-D8252767F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404" y="4618531"/>
              <a:ext cx="35160" cy="36706"/>
            </a:xfrm>
            <a:custGeom>
              <a:avLst/>
              <a:gdLst>
                <a:gd name="T0" fmla="*/ 32 w 64"/>
                <a:gd name="T1" fmla="*/ 77 h 77"/>
                <a:gd name="T2" fmla="*/ 55 w 64"/>
                <a:gd name="T3" fmla="*/ 65 h 77"/>
                <a:gd name="T4" fmla="*/ 64 w 64"/>
                <a:gd name="T5" fmla="*/ 32 h 77"/>
                <a:gd name="T6" fmla="*/ 32 w 64"/>
                <a:gd name="T7" fmla="*/ 0 h 77"/>
                <a:gd name="T8" fmla="*/ 0 w 64"/>
                <a:gd name="T9" fmla="*/ 32 h 77"/>
                <a:gd name="T10" fmla="*/ 8 w 64"/>
                <a:gd name="T11" fmla="*/ 63 h 77"/>
                <a:gd name="T12" fmla="*/ 32 w 64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7">
                  <a:moveTo>
                    <a:pt x="32" y="77"/>
                  </a:moveTo>
                  <a:cubicBezTo>
                    <a:pt x="40" y="77"/>
                    <a:pt x="49" y="72"/>
                    <a:pt x="55" y="65"/>
                  </a:cubicBezTo>
                  <a:cubicBezTo>
                    <a:pt x="62" y="55"/>
                    <a:pt x="64" y="4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1"/>
                    <a:pt x="1" y="54"/>
                    <a:pt x="8" y="63"/>
                  </a:cubicBezTo>
                  <a:cubicBezTo>
                    <a:pt x="13" y="71"/>
                    <a:pt x="24" y="77"/>
                    <a:pt x="32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</p:grpSp>
      <p:sp>
        <p:nvSpPr>
          <p:cNvPr id="148" name="Rectangle: Rounded Corners 147">
            <a:extLst>
              <a:ext uri="{FF2B5EF4-FFF2-40B4-BE49-F238E27FC236}">
                <a16:creationId xmlns:a16="http://schemas.microsoft.com/office/drawing/2014/main" xmlns="" id="{98E9E4AE-C480-4E4A-B63A-FA05564AA5B7}"/>
              </a:ext>
            </a:extLst>
          </p:cNvPr>
          <p:cNvSpPr/>
          <p:nvPr/>
        </p:nvSpPr>
        <p:spPr>
          <a:xfrm>
            <a:off x="7796384" y="2355200"/>
            <a:ext cx="1874916" cy="35580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Doctor Connect to Patient via Tele-Consultation with Audio &amp; Video Interaction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Verifies the Clinical assessment by with Patient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Adds/Updates symptoms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63666A"/>
              </a:solidFill>
              <a:latin typeface="GE Inspira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Suggest investigation (Lab, </a:t>
            </a:r>
            <a:r>
              <a:rPr kumimoji="0" lang="en-US" sz="1200" b="0" i="0" strike="noStrike" kern="1200" cap="none" spc="0" normalizeH="0" baseline="0" noProof="0" dirty="0" err="1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etc</a:t>
            </a:r>
            <a:r>
              <a:rPr kumimoji="0" lang="en-US" sz="1200" b="0" i="0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) Records Diagnosis, Advices Prescription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63666A"/>
                </a:solidFill>
                <a:latin typeface="GE Inspira Sans"/>
              </a:rPr>
              <a:t>Clinical Documentation completed in system for future reference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n-ea"/>
              <a:cs typeface="+mn-cs"/>
            </a:endParaRPr>
          </a:p>
        </p:txBody>
      </p:sp>
      <p:sp>
        <p:nvSpPr>
          <p:cNvPr id="134" name="Title 33">
            <a:extLst>
              <a:ext uri="{FF2B5EF4-FFF2-40B4-BE49-F238E27FC236}">
                <a16:creationId xmlns:a16="http://schemas.microsoft.com/office/drawing/2014/main" xmlns="" id="{6312D4E2-CAB9-4DAF-AD4B-0314F1140EFF}"/>
              </a:ext>
            </a:extLst>
          </p:cNvPr>
          <p:cNvSpPr txBox="1">
            <a:spLocks/>
          </p:cNvSpPr>
          <p:nvPr/>
        </p:nvSpPr>
        <p:spPr>
          <a:xfrm>
            <a:off x="458464" y="98796"/>
            <a:ext cx="11630154" cy="9144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dirty="0">
                <a:solidFill>
                  <a:srgbClr val="002060"/>
                </a:solidFill>
              </a:rPr>
              <a:t>Workflow for our Tele-Medicine Suite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GE Inspira Sans"/>
              <a:ea typeface="+mj-ea"/>
              <a:cs typeface="+mj-cs"/>
            </a:endParaRP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xmlns="" id="{F9703365-999C-4801-8FD0-FEDD4F1FF205}"/>
              </a:ext>
            </a:extLst>
          </p:cNvPr>
          <p:cNvSpPr/>
          <p:nvPr/>
        </p:nvSpPr>
        <p:spPr>
          <a:xfrm>
            <a:off x="1081382" y="4445360"/>
            <a:ext cx="1092602" cy="1395556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Visits the Patient Portal using a laptop/mobile </a:t>
            </a:r>
            <a:r>
              <a:rPr lang="en-US" sz="1200" dirty="0">
                <a:solidFill>
                  <a:schemeClr val="bg1"/>
                </a:solidFill>
              </a:rPr>
              <a:t>and self Registers for a Virtual Visit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 Inspira Sans"/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xmlns="" id="{E31E6DE6-25ED-44F7-9470-DA5591FF4C77}"/>
              </a:ext>
            </a:extLst>
          </p:cNvPr>
          <p:cNvCxnSpPr>
            <a:cxnSpLocks/>
            <a:stCxn id="91" idx="37"/>
            <a:endCxn id="130" idx="1"/>
          </p:cNvCxnSpPr>
          <p:nvPr/>
        </p:nvCxnSpPr>
        <p:spPr>
          <a:xfrm flipV="1">
            <a:off x="681819" y="3125307"/>
            <a:ext cx="399563" cy="850356"/>
          </a:xfrm>
          <a:prstGeom prst="bentConnector3">
            <a:avLst/>
          </a:prstGeom>
          <a:noFill/>
          <a:ln w="12700">
            <a:solidFill>
              <a:schemeClr val="accent2"/>
            </a:solidFill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xmlns="" id="{965FCD5E-A6AE-4606-BB42-E3C6AE7019CF}"/>
              </a:ext>
            </a:extLst>
          </p:cNvPr>
          <p:cNvCxnSpPr>
            <a:cxnSpLocks/>
            <a:stCxn id="91" idx="36"/>
            <a:endCxn id="90" idx="1"/>
          </p:cNvCxnSpPr>
          <p:nvPr/>
        </p:nvCxnSpPr>
        <p:spPr>
          <a:xfrm>
            <a:off x="678491" y="4007538"/>
            <a:ext cx="402891" cy="1135600"/>
          </a:xfrm>
          <a:prstGeom prst="bentConnector3">
            <a:avLst/>
          </a:prstGeom>
          <a:noFill/>
          <a:ln w="12700">
            <a:solidFill>
              <a:schemeClr val="accent2"/>
            </a:solidFill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xmlns="" id="{86C3BDE8-6DA8-4F90-BF71-93C8E2CE3EDA}"/>
              </a:ext>
            </a:extLst>
          </p:cNvPr>
          <p:cNvCxnSpPr>
            <a:cxnSpLocks/>
            <a:stCxn id="130" idx="3"/>
            <a:endCxn id="139" idx="1"/>
          </p:cNvCxnSpPr>
          <p:nvPr/>
        </p:nvCxnSpPr>
        <p:spPr>
          <a:xfrm flipV="1">
            <a:off x="2173984" y="3125304"/>
            <a:ext cx="940535" cy="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xmlns="" id="{832501E2-FE3C-4E8F-B67A-254E822D3C7E}"/>
              </a:ext>
            </a:extLst>
          </p:cNvPr>
          <p:cNvSpPr/>
          <p:nvPr/>
        </p:nvSpPr>
        <p:spPr>
          <a:xfrm>
            <a:off x="3114519" y="4373031"/>
            <a:ext cx="1282462" cy="15402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Self Registration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for New Patient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63666A"/>
              </a:solidFill>
              <a:latin typeface="GE Inspira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Online Availability of Doctors Seen by Patient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63666A"/>
              </a:solidFill>
              <a:latin typeface="GE Inspira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Request for a Online Tele-Consultation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xmlns="" id="{A013C1EB-8F7A-45EC-8B14-90DEFF71142E}"/>
              </a:ext>
            </a:extLst>
          </p:cNvPr>
          <p:cNvGrpSpPr/>
          <p:nvPr/>
        </p:nvGrpSpPr>
        <p:grpSpPr>
          <a:xfrm>
            <a:off x="3122422" y="5722542"/>
            <a:ext cx="162635" cy="359864"/>
            <a:chOff x="3672188" y="4618531"/>
            <a:chExt cx="83127" cy="183936"/>
          </a:xfrm>
          <a:solidFill>
            <a:schemeClr val="accent2"/>
          </a:solidFill>
        </p:grpSpPr>
        <p:sp>
          <p:nvSpPr>
            <p:cNvPr id="123" name="Freeform 116">
              <a:extLst>
                <a:ext uri="{FF2B5EF4-FFF2-40B4-BE49-F238E27FC236}">
                  <a16:creationId xmlns:a16="http://schemas.microsoft.com/office/drawing/2014/main" xmlns="" id="{F99C3F10-7823-4254-B235-4D3B72146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188" y="4653412"/>
              <a:ext cx="83127" cy="149055"/>
            </a:xfrm>
            <a:custGeom>
              <a:avLst/>
              <a:gdLst>
                <a:gd name="T0" fmla="*/ 151 w 151"/>
                <a:gd name="T1" fmla="*/ 19 h 311"/>
                <a:gd name="T2" fmla="*/ 149 w 151"/>
                <a:gd name="T3" fmla="*/ 18 h 311"/>
                <a:gd name="T4" fmla="*/ 149 w 151"/>
                <a:gd name="T5" fmla="*/ 17 h 311"/>
                <a:gd name="T6" fmla="*/ 148 w 151"/>
                <a:gd name="T7" fmla="*/ 17 h 311"/>
                <a:gd name="T8" fmla="*/ 147 w 151"/>
                <a:gd name="T9" fmla="*/ 16 h 311"/>
                <a:gd name="T10" fmla="*/ 134 w 151"/>
                <a:gd name="T11" fmla="*/ 10 h 311"/>
                <a:gd name="T12" fmla="*/ 120 w 151"/>
                <a:gd name="T13" fmla="*/ 5 h 311"/>
                <a:gd name="T14" fmla="*/ 104 w 151"/>
                <a:gd name="T15" fmla="*/ 0 h 311"/>
                <a:gd name="T16" fmla="*/ 103 w 151"/>
                <a:gd name="T17" fmla="*/ 0 h 311"/>
                <a:gd name="T18" fmla="*/ 76 w 151"/>
                <a:gd name="T19" fmla="*/ 12 h 311"/>
                <a:gd name="T20" fmla="*/ 49 w 151"/>
                <a:gd name="T21" fmla="*/ 0 h 311"/>
                <a:gd name="T22" fmla="*/ 48 w 151"/>
                <a:gd name="T23" fmla="*/ 0 h 311"/>
                <a:gd name="T24" fmla="*/ 31 w 151"/>
                <a:gd name="T25" fmla="*/ 5 h 311"/>
                <a:gd name="T26" fmla="*/ 18 w 151"/>
                <a:gd name="T27" fmla="*/ 10 h 311"/>
                <a:gd name="T28" fmla="*/ 5 w 151"/>
                <a:gd name="T29" fmla="*/ 16 h 311"/>
                <a:gd name="T30" fmla="*/ 3 w 151"/>
                <a:gd name="T31" fmla="*/ 17 h 311"/>
                <a:gd name="T32" fmla="*/ 3 w 151"/>
                <a:gd name="T33" fmla="*/ 17 h 311"/>
                <a:gd name="T34" fmla="*/ 3 w 151"/>
                <a:gd name="T35" fmla="*/ 18 h 311"/>
                <a:gd name="T36" fmla="*/ 1 w 151"/>
                <a:gd name="T37" fmla="*/ 19 h 311"/>
                <a:gd name="T38" fmla="*/ 0 w 151"/>
                <a:gd name="T39" fmla="*/ 20 h 311"/>
                <a:gd name="T40" fmla="*/ 7 w 151"/>
                <a:gd name="T41" fmla="*/ 115 h 311"/>
                <a:gd name="T42" fmla="*/ 8 w 151"/>
                <a:gd name="T43" fmla="*/ 127 h 311"/>
                <a:gd name="T44" fmla="*/ 10 w 151"/>
                <a:gd name="T45" fmla="*/ 162 h 311"/>
                <a:gd name="T46" fmla="*/ 13 w 151"/>
                <a:gd name="T47" fmla="*/ 167 h 311"/>
                <a:gd name="T48" fmla="*/ 39 w 151"/>
                <a:gd name="T49" fmla="*/ 173 h 311"/>
                <a:gd name="T50" fmla="*/ 46 w 151"/>
                <a:gd name="T51" fmla="*/ 302 h 311"/>
                <a:gd name="T52" fmla="*/ 55 w 151"/>
                <a:gd name="T53" fmla="*/ 311 h 311"/>
                <a:gd name="T54" fmla="*/ 61 w 151"/>
                <a:gd name="T55" fmla="*/ 311 h 311"/>
                <a:gd name="T56" fmla="*/ 69 w 151"/>
                <a:gd name="T57" fmla="*/ 311 h 311"/>
                <a:gd name="T58" fmla="*/ 82 w 151"/>
                <a:gd name="T59" fmla="*/ 311 h 311"/>
                <a:gd name="T60" fmla="*/ 91 w 151"/>
                <a:gd name="T61" fmla="*/ 311 h 311"/>
                <a:gd name="T62" fmla="*/ 97 w 151"/>
                <a:gd name="T63" fmla="*/ 311 h 311"/>
                <a:gd name="T64" fmla="*/ 105 w 151"/>
                <a:gd name="T65" fmla="*/ 302 h 311"/>
                <a:gd name="T66" fmla="*/ 113 w 151"/>
                <a:gd name="T67" fmla="*/ 174 h 311"/>
                <a:gd name="T68" fmla="*/ 137 w 151"/>
                <a:gd name="T69" fmla="*/ 169 h 311"/>
                <a:gd name="T70" fmla="*/ 141 w 151"/>
                <a:gd name="T71" fmla="*/ 165 h 311"/>
                <a:gd name="T72" fmla="*/ 143 w 151"/>
                <a:gd name="T73" fmla="*/ 125 h 311"/>
                <a:gd name="T74" fmla="*/ 144 w 151"/>
                <a:gd name="T75" fmla="*/ 114 h 311"/>
                <a:gd name="T76" fmla="*/ 151 w 151"/>
                <a:gd name="T77" fmla="*/ 20 h 311"/>
                <a:gd name="T78" fmla="*/ 151 w 151"/>
                <a:gd name="T79" fmla="*/ 1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311">
                  <a:moveTo>
                    <a:pt x="151" y="19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8" y="17"/>
                    <a:pt x="148" y="17"/>
                  </a:cubicBezTo>
                  <a:cubicBezTo>
                    <a:pt x="148" y="17"/>
                    <a:pt x="148" y="17"/>
                    <a:pt x="147" y="16"/>
                  </a:cubicBezTo>
                  <a:cubicBezTo>
                    <a:pt x="143" y="14"/>
                    <a:pt x="139" y="12"/>
                    <a:pt x="134" y="10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6" y="7"/>
                    <a:pt x="85" y="12"/>
                    <a:pt x="76" y="12"/>
                  </a:cubicBezTo>
                  <a:cubicBezTo>
                    <a:pt x="67" y="12"/>
                    <a:pt x="56" y="7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2" y="12"/>
                    <a:pt x="9" y="14"/>
                    <a:pt x="5" y="16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4"/>
                    <a:pt x="12" y="166"/>
                    <a:pt x="13" y="167"/>
                  </a:cubicBezTo>
                  <a:cubicBezTo>
                    <a:pt x="14" y="167"/>
                    <a:pt x="23" y="170"/>
                    <a:pt x="39" y="173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7"/>
                    <a:pt x="50" y="311"/>
                    <a:pt x="55" y="311"/>
                  </a:cubicBezTo>
                  <a:cubicBezTo>
                    <a:pt x="61" y="311"/>
                    <a:pt x="61" y="311"/>
                    <a:pt x="61" y="311"/>
                  </a:cubicBezTo>
                  <a:cubicBezTo>
                    <a:pt x="69" y="311"/>
                    <a:pt x="69" y="311"/>
                    <a:pt x="69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91" y="311"/>
                    <a:pt x="91" y="311"/>
                    <a:pt x="91" y="311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102" y="311"/>
                    <a:pt x="105" y="307"/>
                    <a:pt x="105" y="302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21" y="173"/>
                    <a:pt x="129" y="171"/>
                    <a:pt x="137" y="169"/>
                  </a:cubicBezTo>
                  <a:cubicBezTo>
                    <a:pt x="139" y="169"/>
                    <a:pt x="140" y="167"/>
                    <a:pt x="141" y="165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1" y="20"/>
                    <a:pt x="151" y="20"/>
                    <a:pt x="151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sp>
          <p:nvSpPr>
            <p:cNvPr id="126" name="Freeform 117">
              <a:extLst>
                <a:ext uri="{FF2B5EF4-FFF2-40B4-BE49-F238E27FC236}">
                  <a16:creationId xmlns:a16="http://schemas.microsoft.com/office/drawing/2014/main" xmlns="" id="{708CFBFE-6231-452D-A040-2D1D32B41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404" y="4618531"/>
              <a:ext cx="35160" cy="36706"/>
            </a:xfrm>
            <a:custGeom>
              <a:avLst/>
              <a:gdLst>
                <a:gd name="T0" fmla="*/ 32 w 64"/>
                <a:gd name="T1" fmla="*/ 77 h 77"/>
                <a:gd name="T2" fmla="*/ 55 w 64"/>
                <a:gd name="T3" fmla="*/ 65 h 77"/>
                <a:gd name="T4" fmla="*/ 64 w 64"/>
                <a:gd name="T5" fmla="*/ 32 h 77"/>
                <a:gd name="T6" fmla="*/ 32 w 64"/>
                <a:gd name="T7" fmla="*/ 0 h 77"/>
                <a:gd name="T8" fmla="*/ 0 w 64"/>
                <a:gd name="T9" fmla="*/ 32 h 77"/>
                <a:gd name="T10" fmla="*/ 8 w 64"/>
                <a:gd name="T11" fmla="*/ 63 h 77"/>
                <a:gd name="T12" fmla="*/ 32 w 64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7">
                  <a:moveTo>
                    <a:pt x="32" y="77"/>
                  </a:moveTo>
                  <a:cubicBezTo>
                    <a:pt x="40" y="77"/>
                    <a:pt x="49" y="72"/>
                    <a:pt x="55" y="65"/>
                  </a:cubicBezTo>
                  <a:cubicBezTo>
                    <a:pt x="62" y="55"/>
                    <a:pt x="64" y="4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1"/>
                    <a:pt x="1" y="54"/>
                    <a:pt x="8" y="63"/>
                  </a:cubicBezTo>
                  <a:cubicBezTo>
                    <a:pt x="13" y="71"/>
                    <a:pt x="24" y="77"/>
                    <a:pt x="32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</p:grpSp>
      <p:sp>
        <p:nvSpPr>
          <p:cNvPr id="23" name="Flowchart: Decision 22">
            <a:extLst>
              <a:ext uri="{FF2B5EF4-FFF2-40B4-BE49-F238E27FC236}">
                <a16:creationId xmlns:a16="http://schemas.microsoft.com/office/drawing/2014/main" xmlns="" id="{6F6CE41E-C83F-4927-9B3A-75E81253CDD1}"/>
              </a:ext>
            </a:extLst>
          </p:cNvPr>
          <p:cNvSpPr/>
          <p:nvPr/>
        </p:nvSpPr>
        <p:spPr>
          <a:xfrm>
            <a:off x="4384062" y="3692873"/>
            <a:ext cx="1317446" cy="882688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>
                <a:solidFill>
                  <a:srgbClr val="63666A"/>
                </a:solidFill>
                <a:latin typeface="GE Inspira Sans"/>
              </a:rPr>
              <a:t>Payment workflow Complete</a:t>
            </a: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xmlns="" id="{A973D37B-F999-4BB6-B156-2B732433FB60}"/>
              </a:ext>
            </a:extLst>
          </p:cNvPr>
          <p:cNvCxnSpPr>
            <a:cxnSpLocks/>
            <a:stCxn id="106" idx="3"/>
            <a:endCxn id="23" idx="2"/>
          </p:cNvCxnSpPr>
          <p:nvPr/>
        </p:nvCxnSpPr>
        <p:spPr>
          <a:xfrm flipV="1">
            <a:off x="4396981" y="4575561"/>
            <a:ext cx="645804" cy="567574"/>
          </a:xfrm>
          <a:prstGeom prst="bentConnector2">
            <a:avLst/>
          </a:prstGeom>
          <a:noFill/>
          <a:ln w="12700">
            <a:solidFill>
              <a:schemeClr val="accent2"/>
            </a:solidFill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xmlns="" id="{431FEEA6-C49C-432F-9583-E42494B64F5C}"/>
              </a:ext>
            </a:extLst>
          </p:cNvPr>
          <p:cNvCxnSpPr>
            <a:cxnSpLocks/>
            <a:stCxn id="139" idx="3"/>
            <a:endCxn id="23" idx="0"/>
          </p:cNvCxnSpPr>
          <p:nvPr/>
        </p:nvCxnSpPr>
        <p:spPr>
          <a:xfrm>
            <a:off x="4396981" y="3125304"/>
            <a:ext cx="645804" cy="567569"/>
          </a:xfrm>
          <a:prstGeom prst="bentConnector2">
            <a:avLst/>
          </a:prstGeom>
          <a:noFill/>
          <a:ln w="12700">
            <a:solidFill>
              <a:schemeClr val="accent2"/>
            </a:solidFill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8" name="TextBox 237">
            <a:extLst>
              <a:ext uri="{FF2B5EF4-FFF2-40B4-BE49-F238E27FC236}">
                <a16:creationId xmlns:a16="http://schemas.microsoft.com/office/drawing/2014/main" xmlns="" id="{9AC682CD-6CF9-4F2A-A4BD-A2DA27A552A5}"/>
              </a:ext>
            </a:extLst>
          </p:cNvPr>
          <p:cNvSpPr txBox="1"/>
          <p:nvPr/>
        </p:nvSpPr>
        <p:spPr>
          <a:xfrm>
            <a:off x="5682368" y="3948510"/>
            <a:ext cx="289572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Yes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xmlns="" id="{E66E7A90-FFFB-411F-A939-0011BFF4082D}"/>
              </a:ext>
            </a:extLst>
          </p:cNvPr>
          <p:cNvGrpSpPr/>
          <p:nvPr/>
        </p:nvGrpSpPr>
        <p:grpSpPr>
          <a:xfrm>
            <a:off x="5924688" y="2962495"/>
            <a:ext cx="162635" cy="359864"/>
            <a:chOff x="3672180" y="4618531"/>
            <a:chExt cx="83127" cy="183936"/>
          </a:xfrm>
          <a:solidFill>
            <a:srgbClr val="C00000"/>
          </a:solidFill>
        </p:grpSpPr>
        <p:sp>
          <p:nvSpPr>
            <p:cNvPr id="146" name="Freeform 116">
              <a:extLst>
                <a:ext uri="{FF2B5EF4-FFF2-40B4-BE49-F238E27FC236}">
                  <a16:creationId xmlns:a16="http://schemas.microsoft.com/office/drawing/2014/main" xmlns="" id="{9A90A3A1-43EE-4440-A394-479718D495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180" y="4653412"/>
              <a:ext cx="83127" cy="149055"/>
            </a:xfrm>
            <a:custGeom>
              <a:avLst/>
              <a:gdLst>
                <a:gd name="T0" fmla="*/ 151 w 151"/>
                <a:gd name="T1" fmla="*/ 19 h 311"/>
                <a:gd name="T2" fmla="*/ 149 w 151"/>
                <a:gd name="T3" fmla="*/ 18 h 311"/>
                <a:gd name="T4" fmla="*/ 149 w 151"/>
                <a:gd name="T5" fmla="*/ 17 h 311"/>
                <a:gd name="T6" fmla="*/ 148 w 151"/>
                <a:gd name="T7" fmla="*/ 17 h 311"/>
                <a:gd name="T8" fmla="*/ 147 w 151"/>
                <a:gd name="T9" fmla="*/ 16 h 311"/>
                <a:gd name="T10" fmla="*/ 134 w 151"/>
                <a:gd name="T11" fmla="*/ 10 h 311"/>
                <a:gd name="T12" fmla="*/ 120 w 151"/>
                <a:gd name="T13" fmla="*/ 5 h 311"/>
                <a:gd name="T14" fmla="*/ 104 w 151"/>
                <a:gd name="T15" fmla="*/ 0 h 311"/>
                <a:gd name="T16" fmla="*/ 103 w 151"/>
                <a:gd name="T17" fmla="*/ 0 h 311"/>
                <a:gd name="T18" fmla="*/ 76 w 151"/>
                <a:gd name="T19" fmla="*/ 12 h 311"/>
                <a:gd name="T20" fmla="*/ 49 w 151"/>
                <a:gd name="T21" fmla="*/ 0 h 311"/>
                <a:gd name="T22" fmla="*/ 48 w 151"/>
                <a:gd name="T23" fmla="*/ 0 h 311"/>
                <a:gd name="T24" fmla="*/ 31 w 151"/>
                <a:gd name="T25" fmla="*/ 5 h 311"/>
                <a:gd name="T26" fmla="*/ 18 w 151"/>
                <a:gd name="T27" fmla="*/ 10 h 311"/>
                <a:gd name="T28" fmla="*/ 5 w 151"/>
                <a:gd name="T29" fmla="*/ 16 h 311"/>
                <a:gd name="T30" fmla="*/ 3 w 151"/>
                <a:gd name="T31" fmla="*/ 17 h 311"/>
                <a:gd name="T32" fmla="*/ 3 w 151"/>
                <a:gd name="T33" fmla="*/ 17 h 311"/>
                <a:gd name="T34" fmla="*/ 3 w 151"/>
                <a:gd name="T35" fmla="*/ 18 h 311"/>
                <a:gd name="T36" fmla="*/ 1 w 151"/>
                <a:gd name="T37" fmla="*/ 19 h 311"/>
                <a:gd name="T38" fmla="*/ 0 w 151"/>
                <a:gd name="T39" fmla="*/ 20 h 311"/>
                <a:gd name="T40" fmla="*/ 7 w 151"/>
                <a:gd name="T41" fmla="*/ 115 h 311"/>
                <a:gd name="T42" fmla="*/ 8 w 151"/>
                <a:gd name="T43" fmla="*/ 127 h 311"/>
                <a:gd name="T44" fmla="*/ 10 w 151"/>
                <a:gd name="T45" fmla="*/ 162 h 311"/>
                <a:gd name="T46" fmla="*/ 13 w 151"/>
                <a:gd name="T47" fmla="*/ 167 h 311"/>
                <a:gd name="T48" fmla="*/ 39 w 151"/>
                <a:gd name="T49" fmla="*/ 173 h 311"/>
                <a:gd name="T50" fmla="*/ 46 w 151"/>
                <a:gd name="T51" fmla="*/ 302 h 311"/>
                <a:gd name="T52" fmla="*/ 55 w 151"/>
                <a:gd name="T53" fmla="*/ 311 h 311"/>
                <a:gd name="T54" fmla="*/ 61 w 151"/>
                <a:gd name="T55" fmla="*/ 311 h 311"/>
                <a:gd name="T56" fmla="*/ 69 w 151"/>
                <a:gd name="T57" fmla="*/ 311 h 311"/>
                <a:gd name="T58" fmla="*/ 82 w 151"/>
                <a:gd name="T59" fmla="*/ 311 h 311"/>
                <a:gd name="T60" fmla="*/ 91 w 151"/>
                <a:gd name="T61" fmla="*/ 311 h 311"/>
                <a:gd name="T62" fmla="*/ 97 w 151"/>
                <a:gd name="T63" fmla="*/ 311 h 311"/>
                <a:gd name="T64" fmla="*/ 105 w 151"/>
                <a:gd name="T65" fmla="*/ 302 h 311"/>
                <a:gd name="T66" fmla="*/ 113 w 151"/>
                <a:gd name="T67" fmla="*/ 174 h 311"/>
                <a:gd name="T68" fmla="*/ 137 w 151"/>
                <a:gd name="T69" fmla="*/ 169 h 311"/>
                <a:gd name="T70" fmla="*/ 141 w 151"/>
                <a:gd name="T71" fmla="*/ 165 h 311"/>
                <a:gd name="T72" fmla="*/ 143 w 151"/>
                <a:gd name="T73" fmla="*/ 125 h 311"/>
                <a:gd name="T74" fmla="*/ 144 w 151"/>
                <a:gd name="T75" fmla="*/ 114 h 311"/>
                <a:gd name="T76" fmla="*/ 151 w 151"/>
                <a:gd name="T77" fmla="*/ 20 h 311"/>
                <a:gd name="T78" fmla="*/ 151 w 151"/>
                <a:gd name="T79" fmla="*/ 1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311">
                  <a:moveTo>
                    <a:pt x="151" y="19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8" y="17"/>
                    <a:pt x="148" y="17"/>
                  </a:cubicBezTo>
                  <a:cubicBezTo>
                    <a:pt x="148" y="17"/>
                    <a:pt x="148" y="17"/>
                    <a:pt x="147" y="16"/>
                  </a:cubicBezTo>
                  <a:cubicBezTo>
                    <a:pt x="143" y="14"/>
                    <a:pt x="139" y="12"/>
                    <a:pt x="134" y="10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6" y="7"/>
                    <a:pt x="85" y="12"/>
                    <a:pt x="76" y="12"/>
                  </a:cubicBezTo>
                  <a:cubicBezTo>
                    <a:pt x="67" y="12"/>
                    <a:pt x="56" y="7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2" y="12"/>
                    <a:pt x="9" y="14"/>
                    <a:pt x="5" y="16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4"/>
                    <a:pt x="12" y="166"/>
                    <a:pt x="13" y="167"/>
                  </a:cubicBezTo>
                  <a:cubicBezTo>
                    <a:pt x="14" y="167"/>
                    <a:pt x="23" y="170"/>
                    <a:pt x="39" y="173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7"/>
                    <a:pt x="50" y="311"/>
                    <a:pt x="55" y="311"/>
                  </a:cubicBezTo>
                  <a:cubicBezTo>
                    <a:pt x="61" y="311"/>
                    <a:pt x="61" y="311"/>
                    <a:pt x="61" y="311"/>
                  </a:cubicBezTo>
                  <a:cubicBezTo>
                    <a:pt x="69" y="311"/>
                    <a:pt x="69" y="311"/>
                    <a:pt x="69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91" y="311"/>
                    <a:pt x="91" y="311"/>
                    <a:pt x="91" y="311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102" y="311"/>
                    <a:pt x="105" y="307"/>
                    <a:pt x="105" y="302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21" y="173"/>
                    <a:pt x="129" y="171"/>
                    <a:pt x="137" y="169"/>
                  </a:cubicBezTo>
                  <a:cubicBezTo>
                    <a:pt x="139" y="169"/>
                    <a:pt x="140" y="167"/>
                    <a:pt x="141" y="165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1" y="20"/>
                    <a:pt x="151" y="20"/>
                    <a:pt x="151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sp>
          <p:nvSpPr>
            <p:cNvPr id="147" name="Freeform 117">
              <a:extLst>
                <a:ext uri="{FF2B5EF4-FFF2-40B4-BE49-F238E27FC236}">
                  <a16:creationId xmlns:a16="http://schemas.microsoft.com/office/drawing/2014/main" xmlns="" id="{E01C041D-5361-4BC9-B72C-83DA25396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404" y="4618531"/>
              <a:ext cx="35160" cy="36706"/>
            </a:xfrm>
            <a:custGeom>
              <a:avLst/>
              <a:gdLst>
                <a:gd name="T0" fmla="*/ 32 w 64"/>
                <a:gd name="T1" fmla="*/ 77 h 77"/>
                <a:gd name="T2" fmla="*/ 55 w 64"/>
                <a:gd name="T3" fmla="*/ 65 h 77"/>
                <a:gd name="T4" fmla="*/ 64 w 64"/>
                <a:gd name="T5" fmla="*/ 32 h 77"/>
                <a:gd name="T6" fmla="*/ 32 w 64"/>
                <a:gd name="T7" fmla="*/ 0 h 77"/>
                <a:gd name="T8" fmla="*/ 0 w 64"/>
                <a:gd name="T9" fmla="*/ 32 h 77"/>
                <a:gd name="T10" fmla="*/ 8 w 64"/>
                <a:gd name="T11" fmla="*/ 63 h 77"/>
                <a:gd name="T12" fmla="*/ 32 w 64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7">
                  <a:moveTo>
                    <a:pt x="32" y="77"/>
                  </a:moveTo>
                  <a:cubicBezTo>
                    <a:pt x="40" y="77"/>
                    <a:pt x="49" y="72"/>
                    <a:pt x="55" y="65"/>
                  </a:cubicBezTo>
                  <a:cubicBezTo>
                    <a:pt x="62" y="55"/>
                    <a:pt x="64" y="4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1"/>
                    <a:pt x="1" y="54"/>
                    <a:pt x="8" y="63"/>
                  </a:cubicBezTo>
                  <a:cubicBezTo>
                    <a:pt x="13" y="71"/>
                    <a:pt x="24" y="77"/>
                    <a:pt x="32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</p:grp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xmlns="" id="{408180DE-E7AE-4933-B3A3-E8D659AC08BD}"/>
              </a:ext>
            </a:extLst>
          </p:cNvPr>
          <p:cNvCxnSpPr>
            <a:cxnSpLocks/>
            <a:endCxn id="138" idx="1"/>
          </p:cNvCxnSpPr>
          <p:nvPr/>
        </p:nvCxnSpPr>
        <p:spPr>
          <a:xfrm>
            <a:off x="5710203" y="4134217"/>
            <a:ext cx="217554" cy="0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xmlns="" id="{737AF63E-C7A8-44DD-A801-CA109D12A352}"/>
              </a:ext>
            </a:extLst>
          </p:cNvPr>
          <p:cNvCxnSpPr>
            <a:cxnSpLocks/>
          </p:cNvCxnSpPr>
          <p:nvPr/>
        </p:nvCxnSpPr>
        <p:spPr>
          <a:xfrm>
            <a:off x="7589391" y="1695906"/>
            <a:ext cx="0" cy="4420604"/>
          </a:xfrm>
          <a:prstGeom prst="line">
            <a:avLst/>
          </a:prstGeom>
          <a:ln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>
            <a:extLst>
              <a:ext uri="{FF2B5EF4-FFF2-40B4-BE49-F238E27FC236}">
                <a16:creationId xmlns:a16="http://schemas.microsoft.com/office/drawing/2014/main" xmlns="" id="{DC9858F2-DA96-46CD-AB3E-B4B8BE2C3014}"/>
              </a:ext>
            </a:extLst>
          </p:cNvPr>
          <p:cNvSpPr txBox="1"/>
          <p:nvPr/>
        </p:nvSpPr>
        <p:spPr>
          <a:xfrm>
            <a:off x="4793894" y="5756530"/>
            <a:ext cx="227483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Patient Portal</a:t>
            </a:r>
          </a:p>
        </p:txBody>
      </p:sp>
      <p:cxnSp>
        <p:nvCxnSpPr>
          <p:cNvPr id="270" name="Straight Arrow Connector 269">
            <a:extLst>
              <a:ext uri="{FF2B5EF4-FFF2-40B4-BE49-F238E27FC236}">
                <a16:creationId xmlns:a16="http://schemas.microsoft.com/office/drawing/2014/main" xmlns="" id="{54344A6C-0B52-4103-8452-4BFD8943BE06}"/>
              </a:ext>
            </a:extLst>
          </p:cNvPr>
          <p:cNvCxnSpPr>
            <a:stCxn id="90" idx="3"/>
            <a:endCxn id="106" idx="1"/>
          </p:cNvCxnSpPr>
          <p:nvPr/>
        </p:nvCxnSpPr>
        <p:spPr>
          <a:xfrm flipV="1">
            <a:off x="2173984" y="5143135"/>
            <a:ext cx="940535" cy="3"/>
          </a:xfrm>
          <a:prstGeom prst="straightConnector1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65" name="Group 164">
            <a:extLst>
              <a:ext uri="{FF2B5EF4-FFF2-40B4-BE49-F238E27FC236}">
                <a16:creationId xmlns:a16="http://schemas.microsoft.com/office/drawing/2014/main" xmlns="" id="{0AD56C41-66BE-4A08-9ACB-B35E29862023}"/>
              </a:ext>
            </a:extLst>
          </p:cNvPr>
          <p:cNvGrpSpPr/>
          <p:nvPr/>
        </p:nvGrpSpPr>
        <p:grpSpPr>
          <a:xfrm>
            <a:off x="5918350" y="5000799"/>
            <a:ext cx="162635" cy="359864"/>
            <a:chOff x="3672188" y="4618531"/>
            <a:chExt cx="83127" cy="183936"/>
          </a:xfrm>
          <a:solidFill>
            <a:schemeClr val="accent2"/>
          </a:solidFill>
        </p:grpSpPr>
        <p:sp>
          <p:nvSpPr>
            <p:cNvPr id="166" name="Freeform 116">
              <a:extLst>
                <a:ext uri="{FF2B5EF4-FFF2-40B4-BE49-F238E27FC236}">
                  <a16:creationId xmlns:a16="http://schemas.microsoft.com/office/drawing/2014/main" xmlns="" id="{EF68454B-480F-424E-AB8D-33C57E86D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188" y="4653412"/>
              <a:ext cx="83127" cy="149055"/>
            </a:xfrm>
            <a:custGeom>
              <a:avLst/>
              <a:gdLst>
                <a:gd name="T0" fmla="*/ 151 w 151"/>
                <a:gd name="T1" fmla="*/ 19 h 311"/>
                <a:gd name="T2" fmla="*/ 149 w 151"/>
                <a:gd name="T3" fmla="*/ 18 h 311"/>
                <a:gd name="T4" fmla="*/ 149 w 151"/>
                <a:gd name="T5" fmla="*/ 17 h 311"/>
                <a:gd name="T6" fmla="*/ 148 w 151"/>
                <a:gd name="T7" fmla="*/ 17 h 311"/>
                <a:gd name="T8" fmla="*/ 147 w 151"/>
                <a:gd name="T9" fmla="*/ 16 h 311"/>
                <a:gd name="T10" fmla="*/ 134 w 151"/>
                <a:gd name="T11" fmla="*/ 10 h 311"/>
                <a:gd name="T12" fmla="*/ 120 w 151"/>
                <a:gd name="T13" fmla="*/ 5 h 311"/>
                <a:gd name="T14" fmla="*/ 104 w 151"/>
                <a:gd name="T15" fmla="*/ 0 h 311"/>
                <a:gd name="T16" fmla="*/ 103 w 151"/>
                <a:gd name="T17" fmla="*/ 0 h 311"/>
                <a:gd name="T18" fmla="*/ 76 w 151"/>
                <a:gd name="T19" fmla="*/ 12 h 311"/>
                <a:gd name="T20" fmla="*/ 49 w 151"/>
                <a:gd name="T21" fmla="*/ 0 h 311"/>
                <a:gd name="T22" fmla="*/ 48 w 151"/>
                <a:gd name="T23" fmla="*/ 0 h 311"/>
                <a:gd name="T24" fmla="*/ 31 w 151"/>
                <a:gd name="T25" fmla="*/ 5 h 311"/>
                <a:gd name="T26" fmla="*/ 18 w 151"/>
                <a:gd name="T27" fmla="*/ 10 h 311"/>
                <a:gd name="T28" fmla="*/ 5 w 151"/>
                <a:gd name="T29" fmla="*/ 16 h 311"/>
                <a:gd name="T30" fmla="*/ 3 w 151"/>
                <a:gd name="T31" fmla="*/ 17 h 311"/>
                <a:gd name="T32" fmla="*/ 3 w 151"/>
                <a:gd name="T33" fmla="*/ 17 h 311"/>
                <a:gd name="T34" fmla="*/ 3 w 151"/>
                <a:gd name="T35" fmla="*/ 18 h 311"/>
                <a:gd name="T36" fmla="*/ 1 w 151"/>
                <a:gd name="T37" fmla="*/ 19 h 311"/>
                <a:gd name="T38" fmla="*/ 0 w 151"/>
                <a:gd name="T39" fmla="*/ 20 h 311"/>
                <a:gd name="T40" fmla="*/ 7 w 151"/>
                <a:gd name="T41" fmla="*/ 115 h 311"/>
                <a:gd name="T42" fmla="*/ 8 w 151"/>
                <a:gd name="T43" fmla="*/ 127 h 311"/>
                <a:gd name="T44" fmla="*/ 10 w 151"/>
                <a:gd name="T45" fmla="*/ 162 h 311"/>
                <a:gd name="T46" fmla="*/ 13 w 151"/>
                <a:gd name="T47" fmla="*/ 167 h 311"/>
                <a:gd name="T48" fmla="*/ 39 w 151"/>
                <a:gd name="T49" fmla="*/ 173 h 311"/>
                <a:gd name="T50" fmla="*/ 46 w 151"/>
                <a:gd name="T51" fmla="*/ 302 h 311"/>
                <a:gd name="T52" fmla="*/ 55 w 151"/>
                <a:gd name="T53" fmla="*/ 311 h 311"/>
                <a:gd name="T54" fmla="*/ 61 w 151"/>
                <a:gd name="T55" fmla="*/ 311 h 311"/>
                <a:gd name="T56" fmla="*/ 69 w 151"/>
                <a:gd name="T57" fmla="*/ 311 h 311"/>
                <a:gd name="T58" fmla="*/ 82 w 151"/>
                <a:gd name="T59" fmla="*/ 311 h 311"/>
                <a:gd name="T60" fmla="*/ 91 w 151"/>
                <a:gd name="T61" fmla="*/ 311 h 311"/>
                <a:gd name="T62" fmla="*/ 97 w 151"/>
                <a:gd name="T63" fmla="*/ 311 h 311"/>
                <a:gd name="T64" fmla="*/ 105 w 151"/>
                <a:gd name="T65" fmla="*/ 302 h 311"/>
                <a:gd name="T66" fmla="*/ 113 w 151"/>
                <a:gd name="T67" fmla="*/ 174 h 311"/>
                <a:gd name="T68" fmla="*/ 137 w 151"/>
                <a:gd name="T69" fmla="*/ 169 h 311"/>
                <a:gd name="T70" fmla="*/ 141 w 151"/>
                <a:gd name="T71" fmla="*/ 165 h 311"/>
                <a:gd name="T72" fmla="*/ 143 w 151"/>
                <a:gd name="T73" fmla="*/ 125 h 311"/>
                <a:gd name="T74" fmla="*/ 144 w 151"/>
                <a:gd name="T75" fmla="*/ 114 h 311"/>
                <a:gd name="T76" fmla="*/ 151 w 151"/>
                <a:gd name="T77" fmla="*/ 20 h 311"/>
                <a:gd name="T78" fmla="*/ 151 w 151"/>
                <a:gd name="T79" fmla="*/ 1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311">
                  <a:moveTo>
                    <a:pt x="151" y="19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8" y="17"/>
                    <a:pt x="148" y="17"/>
                  </a:cubicBezTo>
                  <a:cubicBezTo>
                    <a:pt x="148" y="17"/>
                    <a:pt x="148" y="17"/>
                    <a:pt x="147" y="16"/>
                  </a:cubicBezTo>
                  <a:cubicBezTo>
                    <a:pt x="143" y="14"/>
                    <a:pt x="139" y="12"/>
                    <a:pt x="134" y="10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6" y="7"/>
                    <a:pt x="85" y="12"/>
                    <a:pt x="76" y="12"/>
                  </a:cubicBezTo>
                  <a:cubicBezTo>
                    <a:pt x="67" y="12"/>
                    <a:pt x="56" y="7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2" y="12"/>
                    <a:pt x="9" y="14"/>
                    <a:pt x="5" y="16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4"/>
                    <a:pt x="12" y="166"/>
                    <a:pt x="13" y="167"/>
                  </a:cubicBezTo>
                  <a:cubicBezTo>
                    <a:pt x="14" y="167"/>
                    <a:pt x="23" y="170"/>
                    <a:pt x="39" y="173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7"/>
                    <a:pt x="50" y="311"/>
                    <a:pt x="55" y="311"/>
                  </a:cubicBezTo>
                  <a:cubicBezTo>
                    <a:pt x="61" y="311"/>
                    <a:pt x="61" y="311"/>
                    <a:pt x="61" y="311"/>
                  </a:cubicBezTo>
                  <a:cubicBezTo>
                    <a:pt x="69" y="311"/>
                    <a:pt x="69" y="311"/>
                    <a:pt x="69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91" y="311"/>
                    <a:pt x="91" y="311"/>
                    <a:pt x="91" y="311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102" y="311"/>
                    <a:pt x="105" y="307"/>
                    <a:pt x="105" y="302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21" y="173"/>
                    <a:pt x="129" y="171"/>
                    <a:pt x="137" y="169"/>
                  </a:cubicBezTo>
                  <a:cubicBezTo>
                    <a:pt x="139" y="169"/>
                    <a:pt x="140" y="167"/>
                    <a:pt x="141" y="165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1" y="20"/>
                    <a:pt x="151" y="20"/>
                    <a:pt x="151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sp>
          <p:nvSpPr>
            <p:cNvPr id="167" name="Freeform 117">
              <a:extLst>
                <a:ext uri="{FF2B5EF4-FFF2-40B4-BE49-F238E27FC236}">
                  <a16:creationId xmlns:a16="http://schemas.microsoft.com/office/drawing/2014/main" xmlns="" id="{87E97775-BEC6-4444-B480-E1BDBFF10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404" y="4618531"/>
              <a:ext cx="35160" cy="36706"/>
            </a:xfrm>
            <a:custGeom>
              <a:avLst/>
              <a:gdLst>
                <a:gd name="T0" fmla="*/ 32 w 64"/>
                <a:gd name="T1" fmla="*/ 77 h 77"/>
                <a:gd name="T2" fmla="*/ 55 w 64"/>
                <a:gd name="T3" fmla="*/ 65 h 77"/>
                <a:gd name="T4" fmla="*/ 64 w 64"/>
                <a:gd name="T5" fmla="*/ 32 h 77"/>
                <a:gd name="T6" fmla="*/ 32 w 64"/>
                <a:gd name="T7" fmla="*/ 0 h 77"/>
                <a:gd name="T8" fmla="*/ 0 w 64"/>
                <a:gd name="T9" fmla="*/ 32 h 77"/>
                <a:gd name="T10" fmla="*/ 8 w 64"/>
                <a:gd name="T11" fmla="*/ 63 h 77"/>
                <a:gd name="T12" fmla="*/ 32 w 64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7">
                  <a:moveTo>
                    <a:pt x="32" y="77"/>
                  </a:moveTo>
                  <a:cubicBezTo>
                    <a:pt x="40" y="77"/>
                    <a:pt x="49" y="72"/>
                    <a:pt x="55" y="65"/>
                  </a:cubicBezTo>
                  <a:cubicBezTo>
                    <a:pt x="62" y="55"/>
                    <a:pt x="64" y="4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1"/>
                    <a:pt x="1" y="54"/>
                    <a:pt x="8" y="63"/>
                  </a:cubicBezTo>
                  <a:cubicBezTo>
                    <a:pt x="13" y="71"/>
                    <a:pt x="24" y="77"/>
                    <a:pt x="32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</p:grp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xmlns="" id="{C25C9B8E-AF81-40EA-AFB5-D6F26CD589F1}"/>
              </a:ext>
            </a:extLst>
          </p:cNvPr>
          <p:cNvCxnSpPr>
            <a:cxnSpLocks/>
            <a:stCxn id="138" idx="3"/>
            <a:endCxn id="148" idx="1"/>
          </p:cNvCxnSpPr>
          <p:nvPr/>
        </p:nvCxnSpPr>
        <p:spPr>
          <a:xfrm>
            <a:off x="7323238" y="4134217"/>
            <a:ext cx="473146" cy="1"/>
          </a:xfrm>
          <a:prstGeom prst="straightConnector1">
            <a:avLst/>
          </a:prstGeom>
          <a:noFill/>
          <a:ln w="12700">
            <a:solidFill>
              <a:schemeClr val="accent2"/>
            </a:solidFill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76" name="Rectangle 175">
            <a:extLst>
              <a:ext uri="{FF2B5EF4-FFF2-40B4-BE49-F238E27FC236}">
                <a16:creationId xmlns:a16="http://schemas.microsoft.com/office/drawing/2014/main" xmlns="" id="{5A28B76C-8057-4520-8301-DA22EE91BBB8}"/>
              </a:ext>
            </a:extLst>
          </p:cNvPr>
          <p:cNvSpPr/>
          <p:nvPr/>
        </p:nvSpPr>
        <p:spPr>
          <a:xfrm>
            <a:off x="9878290" y="2087676"/>
            <a:ext cx="1794730" cy="4028834"/>
          </a:xfrm>
          <a:prstGeom prst="rect">
            <a:avLst/>
          </a:prstGeom>
          <a:solidFill>
            <a:schemeClr val="accent3">
              <a:alpha val="34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454545"/>
              </a:solidFill>
              <a:latin typeface="GE Inspira Sans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B3EB29F6-55EF-4ADC-B553-EF5BDF82180A}"/>
              </a:ext>
            </a:extLst>
          </p:cNvPr>
          <p:cNvSpPr txBox="1"/>
          <p:nvPr/>
        </p:nvSpPr>
        <p:spPr>
          <a:xfrm>
            <a:off x="10045540" y="5756530"/>
            <a:ext cx="14602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Patient Portal</a:t>
            </a:r>
          </a:p>
        </p:txBody>
      </p:sp>
      <p:grpSp>
        <p:nvGrpSpPr>
          <p:cNvPr id="181" name="Group 180">
            <a:extLst>
              <a:ext uri="{FF2B5EF4-FFF2-40B4-BE49-F238E27FC236}">
                <a16:creationId xmlns:a16="http://schemas.microsoft.com/office/drawing/2014/main" xmlns="" id="{4D462CCB-8A8D-4C50-97CE-D40253C79F3E}"/>
              </a:ext>
            </a:extLst>
          </p:cNvPr>
          <p:cNvGrpSpPr/>
          <p:nvPr/>
        </p:nvGrpSpPr>
        <p:grpSpPr>
          <a:xfrm>
            <a:off x="9424545" y="5627099"/>
            <a:ext cx="162635" cy="359864"/>
            <a:chOff x="3672188" y="4618531"/>
            <a:chExt cx="83127" cy="183936"/>
          </a:xfrm>
          <a:solidFill>
            <a:schemeClr val="accent6"/>
          </a:solidFill>
        </p:grpSpPr>
        <p:sp>
          <p:nvSpPr>
            <p:cNvPr id="182" name="Freeform 116">
              <a:extLst>
                <a:ext uri="{FF2B5EF4-FFF2-40B4-BE49-F238E27FC236}">
                  <a16:creationId xmlns:a16="http://schemas.microsoft.com/office/drawing/2014/main" xmlns="" id="{5EA3E31A-A180-4420-9DA1-8B9C98A4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188" y="4653412"/>
              <a:ext cx="83127" cy="149055"/>
            </a:xfrm>
            <a:custGeom>
              <a:avLst/>
              <a:gdLst>
                <a:gd name="T0" fmla="*/ 151 w 151"/>
                <a:gd name="T1" fmla="*/ 19 h 311"/>
                <a:gd name="T2" fmla="*/ 149 w 151"/>
                <a:gd name="T3" fmla="*/ 18 h 311"/>
                <a:gd name="T4" fmla="*/ 149 w 151"/>
                <a:gd name="T5" fmla="*/ 17 h 311"/>
                <a:gd name="T6" fmla="*/ 148 w 151"/>
                <a:gd name="T7" fmla="*/ 17 h 311"/>
                <a:gd name="T8" fmla="*/ 147 w 151"/>
                <a:gd name="T9" fmla="*/ 16 h 311"/>
                <a:gd name="T10" fmla="*/ 134 w 151"/>
                <a:gd name="T11" fmla="*/ 10 h 311"/>
                <a:gd name="T12" fmla="*/ 120 w 151"/>
                <a:gd name="T13" fmla="*/ 5 h 311"/>
                <a:gd name="T14" fmla="*/ 104 w 151"/>
                <a:gd name="T15" fmla="*/ 0 h 311"/>
                <a:gd name="T16" fmla="*/ 103 w 151"/>
                <a:gd name="T17" fmla="*/ 0 h 311"/>
                <a:gd name="T18" fmla="*/ 76 w 151"/>
                <a:gd name="T19" fmla="*/ 12 h 311"/>
                <a:gd name="T20" fmla="*/ 49 w 151"/>
                <a:gd name="T21" fmla="*/ 0 h 311"/>
                <a:gd name="T22" fmla="*/ 48 w 151"/>
                <a:gd name="T23" fmla="*/ 0 h 311"/>
                <a:gd name="T24" fmla="*/ 31 w 151"/>
                <a:gd name="T25" fmla="*/ 5 h 311"/>
                <a:gd name="T26" fmla="*/ 18 w 151"/>
                <a:gd name="T27" fmla="*/ 10 h 311"/>
                <a:gd name="T28" fmla="*/ 5 w 151"/>
                <a:gd name="T29" fmla="*/ 16 h 311"/>
                <a:gd name="T30" fmla="*/ 3 w 151"/>
                <a:gd name="T31" fmla="*/ 17 h 311"/>
                <a:gd name="T32" fmla="*/ 3 w 151"/>
                <a:gd name="T33" fmla="*/ 17 h 311"/>
                <a:gd name="T34" fmla="*/ 3 w 151"/>
                <a:gd name="T35" fmla="*/ 18 h 311"/>
                <a:gd name="T36" fmla="*/ 1 w 151"/>
                <a:gd name="T37" fmla="*/ 19 h 311"/>
                <a:gd name="T38" fmla="*/ 0 w 151"/>
                <a:gd name="T39" fmla="*/ 20 h 311"/>
                <a:gd name="T40" fmla="*/ 7 w 151"/>
                <a:gd name="T41" fmla="*/ 115 h 311"/>
                <a:gd name="T42" fmla="*/ 8 w 151"/>
                <a:gd name="T43" fmla="*/ 127 h 311"/>
                <a:gd name="T44" fmla="*/ 10 w 151"/>
                <a:gd name="T45" fmla="*/ 162 h 311"/>
                <a:gd name="T46" fmla="*/ 13 w 151"/>
                <a:gd name="T47" fmla="*/ 167 h 311"/>
                <a:gd name="T48" fmla="*/ 39 w 151"/>
                <a:gd name="T49" fmla="*/ 173 h 311"/>
                <a:gd name="T50" fmla="*/ 46 w 151"/>
                <a:gd name="T51" fmla="*/ 302 h 311"/>
                <a:gd name="T52" fmla="*/ 55 w 151"/>
                <a:gd name="T53" fmla="*/ 311 h 311"/>
                <a:gd name="T54" fmla="*/ 61 w 151"/>
                <a:gd name="T55" fmla="*/ 311 h 311"/>
                <a:gd name="T56" fmla="*/ 69 w 151"/>
                <a:gd name="T57" fmla="*/ 311 h 311"/>
                <a:gd name="T58" fmla="*/ 82 w 151"/>
                <a:gd name="T59" fmla="*/ 311 h 311"/>
                <a:gd name="T60" fmla="*/ 91 w 151"/>
                <a:gd name="T61" fmla="*/ 311 h 311"/>
                <a:gd name="T62" fmla="*/ 97 w 151"/>
                <a:gd name="T63" fmla="*/ 311 h 311"/>
                <a:gd name="T64" fmla="*/ 105 w 151"/>
                <a:gd name="T65" fmla="*/ 302 h 311"/>
                <a:gd name="T66" fmla="*/ 113 w 151"/>
                <a:gd name="T67" fmla="*/ 174 h 311"/>
                <a:gd name="T68" fmla="*/ 137 w 151"/>
                <a:gd name="T69" fmla="*/ 169 h 311"/>
                <a:gd name="T70" fmla="*/ 141 w 151"/>
                <a:gd name="T71" fmla="*/ 165 h 311"/>
                <a:gd name="T72" fmla="*/ 143 w 151"/>
                <a:gd name="T73" fmla="*/ 125 h 311"/>
                <a:gd name="T74" fmla="*/ 144 w 151"/>
                <a:gd name="T75" fmla="*/ 114 h 311"/>
                <a:gd name="T76" fmla="*/ 151 w 151"/>
                <a:gd name="T77" fmla="*/ 20 h 311"/>
                <a:gd name="T78" fmla="*/ 151 w 151"/>
                <a:gd name="T79" fmla="*/ 1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311">
                  <a:moveTo>
                    <a:pt x="151" y="19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8" y="17"/>
                    <a:pt x="148" y="17"/>
                  </a:cubicBezTo>
                  <a:cubicBezTo>
                    <a:pt x="148" y="17"/>
                    <a:pt x="148" y="17"/>
                    <a:pt x="147" y="16"/>
                  </a:cubicBezTo>
                  <a:cubicBezTo>
                    <a:pt x="143" y="14"/>
                    <a:pt x="139" y="12"/>
                    <a:pt x="134" y="10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6" y="7"/>
                    <a:pt x="85" y="12"/>
                    <a:pt x="76" y="12"/>
                  </a:cubicBezTo>
                  <a:cubicBezTo>
                    <a:pt x="67" y="12"/>
                    <a:pt x="56" y="7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2" y="12"/>
                    <a:pt x="9" y="14"/>
                    <a:pt x="5" y="16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4"/>
                    <a:pt x="12" y="166"/>
                    <a:pt x="13" y="167"/>
                  </a:cubicBezTo>
                  <a:cubicBezTo>
                    <a:pt x="14" y="167"/>
                    <a:pt x="23" y="170"/>
                    <a:pt x="39" y="173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7"/>
                    <a:pt x="50" y="311"/>
                    <a:pt x="55" y="311"/>
                  </a:cubicBezTo>
                  <a:cubicBezTo>
                    <a:pt x="61" y="311"/>
                    <a:pt x="61" y="311"/>
                    <a:pt x="61" y="311"/>
                  </a:cubicBezTo>
                  <a:cubicBezTo>
                    <a:pt x="69" y="311"/>
                    <a:pt x="69" y="311"/>
                    <a:pt x="69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91" y="311"/>
                    <a:pt x="91" y="311"/>
                    <a:pt x="91" y="311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102" y="311"/>
                    <a:pt x="105" y="307"/>
                    <a:pt x="105" y="302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21" y="173"/>
                    <a:pt x="129" y="171"/>
                    <a:pt x="137" y="169"/>
                  </a:cubicBezTo>
                  <a:cubicBezTo>
                    <a:pt x="139" y="169"/>
                    <a:pt x="140" y="167"/>
                    <a:pt x="141" y="165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1" y="20"/>
                    <a:pt x="151" y="20"/>
                    <a:pt x="151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sp>
          <p:nvSpPr>
            <p:cNvPr id="183" name="Freeform 117">
              <a:extLst>
                <a:ext uri="{FF2B5EF4-FFF2-40B4-BE49-F238E27FC236}">
                  <a16:creationId xmlns:a16="http://schemas.microsoft.com/office/drawing/2014/main" xmlns="" id="{919A16BA-9F0A-499C-BEE3-25A668CB7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404" y="4618531"/>
              <a:ext cx="35160" cy="36706"/>
            </a:xfrm>
            <a:custGeom>
              <a:avLst/>
              <a:gdLst>
                <a:gd name="T0" fmla="*/ 32 w 64"/>
                <a:gd name="T1" fmla="*/ 77 h 77"/>
                <a:gd name="T2" fmla="*/ 55 w 64"/>
                <a:gd name="T3" fmla="*/ 65 h 77"/>
                <a:gd name="T4" fmla="*/ 64 w 64"/>
                <a:gd name="T5" fmla="*/ 32 h 77"/>
                <a:gd name="T6" fmla="*/ 32 w 64"/>
                <a:gd name="T7" fmla="*/ 0 h 77"/>
                <a:gd name="T8" fmla="*/ 0 w 64"/>
                <a:gd name="T9" fmla="*/ 32 h 77"/>
                <a:gd name="T10" fmla="*/ 8 w 64"/>
                <a:gd name="T11" fmla="*/ 63 h 77"/>
                <a:gd name="T12" fmla="*/ 32 w 64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7">
                  <a:moveTo>
                    <a:pt x="32" y="77"/>
                  </a:moveTo>
                  <a:cubicBezTo>
                    <a:pt x="40" y="77"/>
                    <a:pt x="49" y="72"/>
                    <a:pt x="55" y="65"/>
                  </a:cubicBezTo>
                  <a:cubicBezTo>
                    <a:pt x="62" y="55"/>
                    <a:pt x="64" y="4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1"/>
                    <a:pt x="1" y="54"/>
                    <a:pt x="8" y="63"/>
                  </a:cubicBezTo>
                  <a:cubicBezTo>
                    <a:pt x="13" y="71"/>
                    <a:pt x="24" y="77"/>
                    <a:pt x="32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xmlns="" id="{C296B970-405D-4A1F-AC8F-9205A95B9565}"/>
              </a:ext>
            </a:extLst>
          </p:cNvPr>
          <p:cNvGrpSpPr/>
          <p:nvPr/>
        </p:nvGrpSpPr>
        <p:grpSpPr>
          <a:xfrm>
            <a:off x="7873758" y="5627099"/>
            <a:ext cx="162635" cy="359864"/>
            <a:chOff x="3672188" y="4618531"/>
            <a:chExt cx="83127" cy="183936"/>
          </a:xfrm>
          <a:solidFill>
            <a:schemeClr val="accent2"/>
          </a:solidFill>
        </p:grpSpPr>
        <p:sp>
          <p:nvSpPr>
            <p:cNvPr id="185" name="Freeform 116">
              <a:extLst>
                <a:ext uri="{FF2B5EF4-FFF2-40B4-BE49-F238E27FC236}">
                  <a16:creationId xmlns:a16="http://schemas.microsoft.com/office/drawing/2014/main" xmlns="" id="{BD1919EB-DBC4-4CB7-A1D4-2FA20BCFB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188" y="4653412"/>
              <a:ext cx="83127" cy="149055"/>
            </a:xfrm>
            <a:custGeom>
              <a:avLst/>
              <a:gdLst>
                <a:gd name="T0" fmla="*/ 151 w 151"/>
                <a:gd name="T1" fmla="*/ 19 h 311"/>
                <a:gd name="T2" fmla="*/ 149 w 151"/>
                <a:gd name="T3" fmla="*/ 18 h 311"/>
                <a:gd name="T4" fmla="*/ 149 w 151"/>
                <a:gd name="T5" fmla="*/ 17 h 311"/>
                <a:gd name="T6" fmla="*/ 148 w 151"/>
                <a:gd name="T7" fmla="*/ 17 h 311"/>
                <a:gd name="T8" fmla="*/ 147 w 151"/>
                <a:gd name="T9" fmla="*/ 16 h 311"/>
                <a:gd name="T10" fmla="*/ 134 w 151"/>
                <a:gd name="T11" fmla="*/ 10 h 311"/>
                <a:gd name="T12" fmla="*/ 120 w 151"/>
                <a:gd name="T13" fmla="*/ 5 h 311"/>
                <a:gd name="T14" fmla="*/ 104 w 151"/>
                <a:gd name="T15" fmla="*/ 0 h 311"/>
                <a:gd name="T16" fmla="*/ 103 w 151"/>
                <a:gd name="T17" fmla="*/ 0 h 311"/>
                <a:gd name="T18" fmla="*/ 76 w 151"/>
                <a:gd name="T19" fmla="*/ 12 h 311"/>
                <a:gd name="T20" fmla="*/ 49 w 151"/>
                <a:gd name="T21" fmla="*/ 0 h 311"/>
                <a:gd name="T22" fmla="*/ 48 w 151"/>
                <a:gd name="T23" fmla="*/ 0 h 311"/>
                <a:gd name="T24" fmla="*/ 31 w 151"/>
                <a:gd name="T25" fmla="*/ 5 h 311"/>
                <a:gd name="T26" fmla="*/ 18 w 151"/>
                <a:gd name="T27" fmla="*/ 10 h 311"/>
                <a:gd name="T28" fmla="*/ 5 w 151"/>
                <a:gd name="T29" fmla="*/ 16 h 311"/>
                <a:gd name="T30" fmla="*/ 3 w 151"/>
                <a:gd name="T31" fmla="*/ 17 h 311"/>
                <a:gd name="T32" fmla="*/ 3 w 151"/>
                <a:gd name="T33" fmla="*/ 17 h 311"/>
                <a:gd name="T34" fmla="*/ 3 w 151"/>
                <a:gd name="T35" fmla="*/ 18 h 311"/>
                <a:gd name="T36" fmla="*/ 1 w 151"/>
                <a:gd name="T37" fmla="*/ 19 h 311"/>
                <a:gd name="T38" fmla="*/ 0 w 151"/>
                <a:gd name="T39" fmla="*/ 20 h 311"/>
                <a:gd name="T40" fmla="*/ 7 w 151"/>
                <a:gd name="T41" fmla="*/ 115 h 311"/>
                <a:gd name="T42" fmla="*/ 8 w 151"/>
                <a:gd name="T43" fmla="*/ 127 h 311"/>
                <a:gd name="T44" fmla="*/ 10 w 151"/>
                <a:gd name="T45" fmla="*/ 162 h 311"/>
                <a:gd name="T46" fmla="*/ 13 w 151"/>
                <a:gd name="T47" fmla="*/ 167 h 311"/>
                <a:gd name="T48" fmla="*/ 39 w 151"/>
                <a:gd name="T49" fmla="*/ 173 h 311"/>
                <a:gd name="T50" fmla="*/ 46 w 151"/>
                <a:gd name="T51" fmla="*/ 302 h 311"/>
                <a:gd name="T52" fmla="*/ 55 w 151"/>
                <a:gd name="T53" fmla="*/ 311 h 311"/>
                <a:gd name="T54" fmla="*/ 61 w 151"/>
                <a:gd name="T55" fmla="*/ 311 h 311"/>
                <a:gd name="T56" fmla="*/ 69 w 151"/>
                <a:gd name="T57" fmla="*/ 311 h 311"/>
                <a:gd name="T58" fmla="*/ 82 w 151"/>
                <a:gd name="T59" fmla="*/ 311 h 311"/>
                <a:gd name="T60" fmla="*/ 91 w 151"/>
                <a:gd name="T61" fmla="*/ 311 h 311"/>
                <a:gd name="T62" fmla="*/ 97 w 151"/>
                <a:gd name="T63" fmla="*/ 311 h 311"/>
                <a:gd name="T64" fmla="*/ 105 w 151"/>
                <a:gd name="T65" fmla="*/ 302 h 311"/>
                <a:gd name="T66" fmla="*/ 113 w 151"/>
                <a:gd name="T67" fmla="*/ 174 h 311"/>
                <a:gd name="T68" fmla="*/ 137 w 151"/>
                <a:gd name="T69" fmla="*/ 169 h 311"/>
                <a:gd name="T70" fmla="*/ 141 w 151"/>
                <a:gd name="T71" fmla="*/ 165 h 311"/>
                <a:gd name="T72" fmla="*/ 143 w 151"/>
                <a:gd name="T73" fmla="*/ 125 h 311"/>
                <a:gd name="T74" fmla="*/ 144 w 151"/>
                <a:gd name="T75" fmla="*/ 114 h 311"/>
                <a:gd name="T76" fmla="*/ 151 w 151"/>
                <a:gd name="T77" fmla="*/ 20 h 311"/>
                <a:gd name="T78" fmla="*/ 151 w 151"/>
                <a:gd name="T79" fmla="*/ 1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311">
                  <a:moveTo>
                    <a:pt x="151" y="19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8" y="17"/>
                    <a:pt x="148" y="17"/>
                  </a:cubicBezTo>
                  <a:cubicBezTo>
                    <a:pt x="148" y="17"/>
                    <a:pt x="148" y="17"/>
                    <a:pt x="147" y="16"/>
                  </a:cubicBezTo>
                  <a:cubicBezTo>
                    <a:pt x="143" y="14"/>
                    <a:pt x="139" y="12"/>
                    <a:pt x="134" y="10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6" y="7"/>
                    <a:pt x="85" y="12"/>
                    <a:pt x="76" y="12"/>
                  </a:cubicBezTo>
                  <a:cubicBezTo>
                    <a:pt x="67" y="12"/>
                    <a:pt x="56" y="7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2" y="12"/>
                    <a:pt x="9" y="14"/>
                    <a:pt x="5" y="16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4"/>
                    <a:pt x="12" y="166"/>
                    <a:pt x="13" y="167"/>
                  </a:cubicBezTo>
                  <a:cubicBezTo>
                    <a:pt x="14" y="167"/>
                    <a:pt x="23" y="170"/>
                    <a:pt x="39" y="173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7"/>
                    <a:pt x="50" y="311"/>
                    <a:pt x="55" y="311"/>
                  </a:cubicBezTo>
                  <a:cubicBezTo>
                    <a:pt x="61" y="311"/>
                    <a:pt x="61" y="311"/>
                    <a:pt x="61" y="311"/>
                  </a:cubicBezTo>
                  <a:cubicBezTo>
                    <a:pt x="69" y="311"/>
                    <a:pt x="69" y="311"/>
                    <a:pt x="69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91" y="311"/>
                    <a:pt x="91" y="311"/>
                    <a:pt x="91" y="311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102" y="311"/>
                    <a:pt x="105" y="307"/>
                    <a:pt x="105" y="302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21" y="173"/>
                    <a:pt x="129" y="171"/>
                    <a:pt x="137" y="169"/>
                  </a:cubicBezTo>
                  <a:cubicBezTo>
                    <a:pt x="139" y="169"/>
                    <a:pt x="140" y="167"/>
                    <a:pt x="141" y="165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1" y="20"/>
                    <a:pt x="151" y="20"/>
                    <a:pt x="151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sp>
          <p:nvSpPr>
            <p:cNvPr id="186" name="Freeform 117">
              <a:extLst>
                <a:ext uri="{FF2B5EF4-FFF2-40B4-BE49-F238E27FC236}">
                  <a16:creationId xmlns:a16="http://schemas.microsoft.com/office/drawing/2014/main" xmlns="" id="{3AD5A221-8E33-441A-B0C3-B99F10173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404" y="4618531"/>
              <a:ext cx="35160" cy="36706"/>
            </a:xfrm>
            <a:custGeom>
              <a:avLst/>
              <a:gdLst>
                <a:gd name="T0" fmla="*/ 32 w 64"/>
                <a:gd name="T1" fmla="*/ 77 h 77"/>
                <a:gd name="T2" fmla="*/ 55 w 64"/>
                <a:gd name="T3" fmla="*/ 65 h 77"/>
                <a:gd name="T4" fmla="*/ 64 w 64"/>
                <a:gd name="T5" fmla="*/ 32 h 77"/>
                <a:gd name="T6" fmla="*/ 32 w 64"/>
                <a:gd name="T7" fmla="*/ 0 h 77"/>
                <a:gd name="T8" fmla="*/ 0 w 64"/>
                <a:gd name="T9" fmla="*/ 32 h 77"/>
                <a:gd name="T10" fmla="*/ 8 w 64"/>
                <a:gd name="T11" fmla="*/ 63 h 77"/>
                <a:gd name="T12" fmla="*/ 32 w 64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7">
                  <a:moveTo>
                    <a:pt x="32" y="77"/>
                  </a:moveTo>
                  <a:cubicBezTo>
                    <a:pt x="40" y="77"/>
                    <a:pt x="49" y="72"/>
                    <a:pt x="55" y="65"/>
                  </a:cubicBezTo>
                  <a:cubicBezTo>
                    <a:pt x="62" y="55"/>
                    <a:pt x="64" y="4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1"/>
                    <a:pt x="1" y="54"/>
                    <a:pt x="8" y="63"/>
                  </a:cubicBezTo>
                  <a:cubicBezTo>
                    <a:pt x="13" y="71"/>
                    <a:pt x="24" y="77"/>
                    <a:pt x="32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</p:grp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xmlns="" id="{10F268AC-C912-4DFA-A16F-E4B36C2BCCE9}"/>
              </a:ext>
            </a:extLst>
          </p:cNvPr>
          <p:cNvSpPr/>
          <p:nvPr/>
        </p:nvSpPr>
        <p:spPr>
          <a:xfrm>
            <a:off x="10026412" y="2907771"/>
            <a:ext cx="1498487" cy="24528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Access Current Consultation Noted &amp; Summary in Real Time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63666A"/>
              </a:solidFill>
              <a:latin typeface="GE Inspira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Access Old Visit Details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63666A"/>
              </a:solidFill>
              <a:latin typeface="GE Inspira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Access Prescriptions &amp; Clinical Documents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63666A"/>
              </a:solidFill>
              <a:latin typeface="GE Inspira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Access Future Appointment Schedules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srgbClr val="63666A"/>
              </a:solidFill>
              <a:latin typeface="GE Inspira San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Request for New Appointment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xmlns="" id="{4FA12703-6788-4F79-9677-F0D3E189833D}"/>
              </a:ext>
            </a:extLst>
          </p:cNvPr>
          <p:cNvGrpSpPr/>
          <p:nvPr/>
        </p:nvGrpSpPr>
        <p:grpSpPr>
          <a:xfrm>
            <a:off x="11572249" y="3578183"/>
            <a:ext cx="502582" cy="1112069"/>
            <a:chOff x="1447715" y="3272353"/>
            <a:chExt cx="83127" cy="183936"/>
          </a:xfrm>
          <a:solidFill>
            <a:schemeClr val="accent2"/>
          </a:solidFill>
        </p:grpSpPr>
        <p:sp>
          <p:nvSpPr>
            <p:cNvPr id="188" name="Freeform 116">
              <a:extLst>
                <a:ext uri="{FF2B5EF4-FFF2-40B4-BE49-F238E27FC236}">
                  <a16:creationId xmlns:a16="http://schemas.microsoft.com/office/drawing/2014/main" xmlns="" id="{D6F5838D-3CA8-4D7E-8211-171585F42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715" y="3307234"/>
              <a:ext cx="83127" cy="149055"/>
            </a:xfrm>
            <a:custGeom>
              <a:avLst/>
              <a:gdLst>
                <a:gd name="T0" fmla="*/ 151 w 151"/>
                <a:gd name="T1" fmla="*/ 19 h 311"/>
                <a:gd name="T2" fmla="*/ 149 w 151"/>
                <a:gd name="T3" fmla="*/ 18 h 311"/>
                <a:gd name="T4" fmla="*/ 149 w 151"/>
                <a:gd name="T5" fmla="*/ 17 h 311"/>
                <a:gd name="T6" fmla="*/ 148 w 151"/>
                <a:gd name="T7" fmla="*/ 17 h 311"/>
                <a:gd name="T8" fmla="*/ 147 w 151"/>
                <a:gd name="T9" fmla="*/ 16 h 311"/>
                <a:gd name="T10" fmla="*/ 134 w 151"/>
                <a:gd name="T11" fmla="*/ 10 h 311"/>
                <a:gd name="T12" fmla="*/ 120 w 151"/>
                <a:gd name="T13" fmla="*/ 5 h 311"/>
                <a:gd name="T14" fmla="*/ 104 w 151"/>
                <a:gd name="T15" fmla="*/ 0 h 311"/>
                <a:gd name="T16" fmla="*/ 103 w 151"/>
                <a:gd name="T17" fmla="*/ 0 h 311"/>
                <a:gd name="T18" fmla="*/ 76 w 151"/>
                <a:gd name="T19" fmla="*/ 12 h 311"/>
                <a:gd name="T20" fmla="*/ 49 w 151"/>
                <a:gd name="T21" fmla="*/ 0 h 311"/>
                <a:gd name="T22" fmla="*/ 48 w 151"/>
                <a:gd name="T23" fmla="*/ 0 h 311"/>
                <a:gd name="T24" fmla="*/ 31 w 151"/>
                <a:gd name="T25" fmla="*/ 5 h 311"/>
                <a:gd name="T26" fmla="*/ 18 w 151"/>
                <a:gd name="T27" fmla="*/ 10 h 311"/>
                <a:gd name="T28" fmla="*/ 5 w 151"/>
                <a:gd name="T29" fmla="*/ 16 h 311"/>
                <a:gd name="T30" fmla="*/ 3 w 151"/>
                <a:gd name="T31" fmla="*/ 17 h 311"/>
                <a:gd name="T32" fmla="*/ 3 w 151"/>
                <a:gd name="T33" fmla="*/ 17 h 311"/>
                <a:gd name="T34" fmla="*/ 3 w 151"/>
                <a:gd name="T35" fmla="*/ 18 h 311"/>
                <a:gd name="T36" fmla="*/ 1 w 151"/>
                <a:gd name="T37" fmla="*/ 19 h 311"/>
                <a:gd name="T38" fmla="*/ 0 w 151"/>
                <a:gd name="T39" fmla="*/ 20 h 311"/>
                <a:gd name="T40" fmla="*/ 7 w 151"/>
                <a:gd name="T41" fmla="*/ 115 h 311"/>
                <a:gd name="T42" fmla="*/ 8 w 151"/>
                <a:gd name="T43" fmla="*/ 127 h 311"/>
                <a:gd name="T44" fmla="*/ 10 w 151"/>
                <a:gd name="T45" fmla="*/ 162 h 311"/>
                <a:gd name="T46" fmla="*/ 13 w 151"/>
                <a:gd name="T47" fmla="*/ 167 h 311"/>
                <a:gd name="T48" fmla="*/ 39 w 151"/>
                <a:gd name="T49" fmla="*/ 173 h 311"/>
                <a:gd name="T50" fmla="*/ 46 w 151"/>
                <a:gd name="T51" fmla="*/ 302 h 311"/>
                <a:gd name="T52" fmla="*/ 55 w 151"/>
                <a:gd name="T53" fmla="*/ 311 h 311"/>
                <a:gd name="T54" fmla="*/ 61 w 151"/>
                <a:gd name="T55" fmla="*/ 311 h 311"/>
                <a:gd name="T56" fmla="*/ 69 w 151"/>
                <a:gd name="T57" fmla="*/ 311 h 311"/>
                <a:gd name="T58" fmla="*/ 82 w 151"/>
                <a:gd name="T59" fmla="*/ 311 h 311"/>
                <a:gd name="T60" fmla="*/ 91 w 151"/>
                <a:gd name="T61" fmla="*/ 311 h 311"/>
                <a:gd name="T62" fmla="*/ 97 w 151"/>
                <a:gd name="T63" fmla="*/ 311 h 311"/>
                <a:gd name="T64" fmla="*/ 105 w 151"/>
                <a:gd name="T65" fmla="*/ 302 h 311"/>
                <a:gd name="T66" fmla="*/ 113 w 151"/>
                <a:gd name="T67" fmla="*/ 174 h 311"/>
                <a:gd name="T68" fmla="*/ 137 w 151"/>
                <a:gd name="T69" fmla="*/ 169 h 311"/>
                <a:gd name="T70" fmla="*/ 141 w 151"/>
                <a:gd name="T71" fmla="*/ 165 h 311"/>
                <a:gd name="T72" fmla="*/ 143 w 151"/>
                <a:gd name="T73" fmla="*/ 125 h 311"/>
                <a:gd name="T74" fmla="*/ 144 w 151"/>
                <a:gd name="T75" fmla="*/ 114 h 311"/>
                <a:gd name="T76" fmla="*/ 151 w 151"/>
                <a:gd name="T77" fmla="*/ 20 h 311"/>
                <a:gd name="T78" fmla="*/ 151 w 151"/>
                <a:gd name="T79" fmla="*/ 1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311">
                  <a:moveTo>
                    <a:pt x="151" y="19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8" y="17"/>
                    <a:pt x="148" y="17"/>
                  </a:cubicBezTo>
                  <a:cubicBezTo>
                    <a:pt x="148" y="17"/>
                    <a:pt x="148" y="17"/>
                    <a:pt x="147" y="16"/>
                  </a:cubicBezTo>
                  <a:cubicBezTo>
                    <a:pt x="143" y="14"/>
                    <a:pt x="139" y="12"/>
                    <a:pt x="134" y="10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6" y="7"/>
                    <a:pt x="85" y="12"/>
                    <a:pt x="76" y="12"/>
                  </a:cubicBezTo>
                  <a:cubicBezTo>
                    <a:pt x="67" y="12"/>
                    <a:pt x="56" y="7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2" y="12"/>
                    <a:pt x="9" y="14"/>
                    <a:pt x="5" y="16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4"/>
                    <a:pt x="12" y="166"/>
                    <a:pt x="13" y="167"/>
                  </a:cubicBezTo>
                  <a:cubicBezTo>
                    <a:pt x="14" y="167"/>
                    <a:pt x="23" y="170"/>
                    <a:pt x="39" y="173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7"/>
                    <a:pt x="50" y="311"/>
                    <a:pt x="55" y="311"/>
                  </a:cubicBezTo>
                  <a:cubicBezTo>
                    <a:pt x="61" y="311"/>
                    <a:pt x="61" y="311"/>
                    <a:pt x="61" y="311"/>
                  </a:cubicBezTo>
                  <a:cubicBezTo>
                    <a:pt x="69" y="311"/>
                    <a:pt x="69" y="311"/>
                    <a:pt x="69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91" y="311"/>
                    <a:pt x="91" y="311"/>
                    <a:pt x="91" y="311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102" y="311"/>
                    <a:pt x="105" y="307"/>
                    <a:pt x="105" y="302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21" y="173"/>
                    <a:pt x="129" y="171"/>
                    <a:pt x="137" y="169"/>
                  </a:cubicBezTo>
                  <a:cubicBezTo>
                    <a:pt x="139" y="169"/>
                    <a:pt x="140" y="167"/>
                    <a:pt x="141" y="165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1" y="20"/>
                    <a:pt x="151" y="20"/>
                    <a:pt x="151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sp>
          <p:nvSpPr>
            <p:cNvPr id="189" name="Freeform 117">
              <a:extLst>
                <a:ext uri="{FF2B5EF4-FFF2-40B4-BE49-F238E27FC236}">
                  <a16:creationId xmlns:a16="http://schemas.microsoft.com/office/drawing/2014/main" xmlns="" id="{B18E202E-A162-4DD4-93DD-346342C1B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1931" y="3272353"/>
              <a:ext cx="35160" cy="36706"/>
            </a:xfrm>
            <a:custGeom>
              <a:avLst/>
              <a:gdLst>
                <a:gd name="T0" fmla="*/ 32 w 64"/>
                <a:gd name="T1" fmla="*/ 77 h 77"/>
                <a:gd name="T2" fmla="*/ 55 w 64"/>
                <a:gd name="T3" fmla="*/ 65 h 77"/>
                <a:gd name="T4" fmla="*/ 64 w 64"/>
                <a:gd name="T5" fmla="*/ 32 h 77"/>
                <a:gd name="T6" fmla="*/ 32 w 64"/>
                <a:gd name="T7" fmla="*/ 0 h 77"/>
                <a:gd name="T8" fmla="*/ 0 w 64"/>
                <a:gd name="T9" fmla="*/ 32 h 77"/>
                <a:gd name="T10" fmla="*/ 8 w 64"/>
                <a:gd name="T11" fmla="*/ 63 h 77"/>
                <a:gd name="T12" fmla="*/ 32 w 64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7">
                  <a:moveTo>
                    <a:pt x="32" y="77"/>
                  </a:moveTo>
                  <a:cubicBezTo>
                    <a:pt x="40" y="77"/>
                    <a:pt x="49" y="72"/>
                    <a:pt x="55" y="65"/>
                  </a:cubicBezTo>
                  <a:cubicBezTo>
                    <a:pt x="62" y="55"/>
                    <a:pt x="64" y="4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1"/>
                    <a:pt x="1" y="54"/>
                    <a:pt x="8" y="63"/>
                  </a:cubicBezTo>
                  <a:cubicBezTo>
                    <a:pt x="13" y="71"/>
                    <a:pt x="24" y="77"/>
                    <a:pt x="32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xmlns="" id="{3343D19D-BEA7-452E-8055-FE38F9003425}"/>
              </a:ext>
            </a:extLst>
          </p:cNvPr>
          <p:cNvGrpSpPr/>
          <p:nvPr/>
        </p:nvGrpSpPr>
        <p:grpSpPr>
          <a:xfrm>
            <a:off x="10694338" y="5243409"/>
            <a:ext cx="162635" cy="359864"/>
            <a:chOff x="3672188" y="4618531"/>
            <a:chExt cx="83127" cy="183936"/>
          </a:xfrm>
          <a:solidFill>
            <a:schemeClr val="accent2"/>
          </a:solidFill>
        </p:grpSpPr>
        <p:sp>
          <p:nvSpPr>
            <p:cNvPr id="206" name="Freeform 116">
              <a:extLst>
                <a:ext uri="{FF2B5EF4-FFF2-40B4-BE49-F238E27FC236}">
                  <a16:creationId xmlns:a16="http://schemas.microsoft.com/office/drawing/2014/main" xmlns="" id="{D27763E1-1E63-49D8-9433-8E4F11B08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188" y="4653412"/>
              <a:ext cx="83127" cy="149055"/>
            </a:xfrm>
            <a:custGeom>
              <a:avLst/>
              <a:gdLst>
                <a:gd name="T0" fmla="*/ 151 w 151"/>
                <a:gd name="T1" fmla="*/ 19 h 311"/>
                <a:gd name="T2" fmla="*/ 149 w 151"/>
                <a:gd name="T3" fmla="*/ 18 h 311"/>
                <a:gd name="T4" fmla="*/ 149 w 151"/>
                <a:gd name="T5" fmla="*/ 17 h 311"/>
                <a:gd name="T6" fmla="*/ 148 w 151"/>
                <a:gd name="T7" fmla="*/ 17 h 311"/>
                <a:gd name="T8" fmla="*/ 147 w 151"/>
                <a:gd name="T9" fmla="*/ 16 h 311"/>
                <a:gd name="T10" fmla="*/ 134 w 151"/>
                <a:gd name="T11" fmla="*/ 10 h 311"/>
                <a:gd name="T12" fmla="*/ 120 w 151"/>
                <a:gd name="T13" fmla="*/ 5 h 311"/>
                <a:gd name="T14" fmla="*/ 104 w 151"/>
                <a:gd name="T15" fmla="*/ 0 h 311"/>
                <a:gd name="T16" fmla="*/ 103 w 151"/>
                <a:gd name="T17" fmla="*/ 0 h 311"/>
                <a:gd name="T18" fmla="*/ 76 w 151"/>
                <a:gd name="T19" fmla="*/ 12 h 311"/>
                <a:gd name="T20" fmla="*/ 49 w 151"/>
                <a:gd name="T21" fmla="*/ 0 h 311"/>
                <a:gd name="T22" fmla="*/ 48 w 151"/>
                <a:gd name="T23" fmla="*/ 0 h 311"/>
                <a:gd name="T24" fmla="*/ 31 w 151"/>
                <a:gd name="T25" fmla="*/ 5 h 311"/>
                <a:gd name="T26" fmla="*/ 18 w 151"/>
                <a:gd name="T27" fmla="*/ 10 h 311"/>
                <a:gd name="T28" fmla="*/ 5 w 151"/>
                <a:gd name="T29" fmla="*/ 16 h 311"/>
                <a:gd name="T30" fmla="*/ 3 w 151"/>
                <a:gd name="T31" fmla="*/ 17 h 311"/>
                <a:gd name="T32" fmla="*/ 3 w 151"/>
                <a:gd name="T33" fmla="*/ 17 h 311"/>
                <a:gd name="T34" fmla="*/ 3 w 151"/>
                <a:gd name="T35" fmla="*/ 18 h 311"/>
                <a:gd name="T36" fmla="*/ 1 w 151"/>
                <a:gd name="T37" fmla="*/ 19 h 311"/>
                <a:gd name="T38" fmla="*/ 0 w 151"/>
                <a:gd name="T39" fmla="*/ 20 h 311"/>
                <a:gd name="T40" fmla="*/ 7 w 151"/>
                <a:gd name="T41" fmla="*/ 115 h 311"/>
                <a:gd name="T42" fmla="*/ 8 w 151"/>
                <a:gd name="T43" fmla="*/ 127 h 311"/>
                <a:gd name="T44" fmla="*/ 10 w 151"/>
                <a:gd name="T45" fmla="*/ 162 h 311"/>
                <a:gd name="T46" fmla="*/ 13 w 151"/>
                <a:gd name="T47" fmla="*/ 167 h 311"/>
                <a:gd name="T48" fmla="*/ 39 w 151"/>
                <a:gd name="T49" fmla="*/ 173 h 311"/>
                <a:gd name="T50" fmla="*/ 46 w 151"/>
                <a:gd name="T51" fmla="*/ 302 h 311"/>
                <a:gd name="T52" fmla="*/ 55 w 151"/>
                <a:gd name="T53" fmla="*/ 311 h 311"/>
                <a:gd name="T54" fmla="*/ 61 w 151"/>
                <a:gd name="T55" fmla="*/ 311 h 311"/>
                <a:gd name="T56" fmla="*/ 69 w 151"/>
                <a:gd name="T57" fmla="*/ 311 h 311"/>
                <a:gd name="T58" fmla="*/ 82 w 151"/>
                <a:gd name="T59" fmla="*/ 311 h 311"/>
                <a:gd name="T60" fmla="*/ 91 w 151"/>
                <a:gd name="T61" fmla="*/ 311 h 311"/>
                <a:gd name="T62" fmla="*/ 97 w 151"/>
                <a:gd name="T63" fmla="*/ 311 h 311"/>
                <a:gd name="T64" fmla="*/ 105 w 151"/>
                <a:gd name="T65" fmla="*/ 302 h 311"/>
                <a:gd name="T66" fmla="*/ 113 w 151"/>
                <a:gd name="T67" fmla="*/ 174 h 311"/>
                <a:gd name="T68" fmla="*/ 137 w 151"/>
                <a:gd name="T69" fmla="*/ 169 h 311"/>
                <a:gd name="T70" fmla="*/ 141 w 151"/>
                <a:gd name="T71" fmla="*/ 165 h 311"/>
                <a:gd name="T72" fmla="*/ 143 w 151"/>
                <a:gd name="T73" fmla="*/ 125 h 311"/>
                <a:gd name="T74" fmla="*/ 144 w 151"/>
                <a:gd name="T75" fmla="*/ 114 h 311"/>
                <a:gd name="T76" fmla="*/ 151 w 151"/>
                <a:gd name="T77" fmla="*/ 20 h 311"/>
                <a:gd name="T78" fmla="*/ 151 w 151"/>
                <a:gd name="T79" fmla="*/ 1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311">
                  <a:moveTo>
                    <a:pt x="151" y="19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8" y="17"/>
                    <a:pt x="148" y="17"/>
                  </a:cubicBezTo>
                  <a:cubicBezTo>
                    <a:pt x="148" y="17"/>
                    <a:pt x="148" y="17"/>
                    <a:pt x="147" y="16"/>
                  </a:cubicBezTo>
                  <a:cubicBezTo>
                    <a:pt x="143" y="14"/>
                    <a:pt x="139" y="12"/>
                    <a:pt x="134" y="10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6" y="7"/>
                    <a:pt x="85" y="12"/>
                    <a:pt x="76" y="12"/>
                  </a:cubicBezTo>
                  <a:cubicBezTo>
                    <a:pt x="67" y="12"/>
                    <a:pt x="56" y="7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2" y="12"/>
                    <a:pt x="9" y="14"/>
                    <a:pt x="5" y="16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4"/>
                    <a:pt x="12" y="166"/>
                    <a:pt x="13" y="167"/>
                  </a:cubicBezTo>
                  <a:cubicBezTo>
                    <a:pt x="14" y="167"/>
                    <a:pt x="23" y="170"/>
                    <a:pt x="39" y="173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7"/>
                    <a:pt x="50" y="311"/>
                    <a:pt x="55" y="311"/>
                  </a:cubicBezTo>
                  <a:cubicBezTo>
                    <a:pt x="61" y="311"/>
                    <a:pt x="61" y="311"/>
                    <a:pt x="61" y="311"/>
                  </a:cubicBezTo>
                  <a:cubicBezTo>
                    <a:pt x="69" y="311"/>
                    <a:pt x="69" y="311"/>
                    <a:pt x="69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91" y="311"/>
                    <a:pt x="91" y="311"/>
                    <a:pt x="91" y="311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102" y="311"/>
                    <a:pt x="105" y="307"/>
                    <a:pt x="105" y="302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21" y="173"/>
                    <a:pt x="129" y="171"/>
                    <a:pt x="137" y="169"/>
                  </a:cubicBezTo>
                  <a:cubicBezTo>
                    <a:pt x="139" y="169"/>
                    <a:pt x="140" y="167"/>
                    <a:pt x="141" y="165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1" y="20"/>
                    <a:pt x="151" y="20"/>
                    <a:pt x="151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sp>
          <p:nvSpPr>
            <p:cNvPr id="207" name="Freeform 117">
              <a:extLst>
                <a:ext uri="{FF2B5EF4-FFF2-40B4-BE49-F238E27FC236}">
                  <a16:creationId xmlns:a16="http://schemas.microsoft.com/office/drawing/2014/main" xmlns="" id="{A18FB34C-C919-4DE6-A979-3AFA48FE6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404" y="4618531"/>
              <a:ext cx="35160" cy="36706"/>
            </a:xfrm>
            <a:custGeom>
              <a:avLst/>
              <a:gdLst>
                <a:gd name="T0" fmla="*/ 32 w 64"/>
                <a:gd name="T1" fmla="*/ 77 h 77"/>
                <a:gd name="T2" fmla="*/ 55 w 64"/>
                <a:gd name="T3" fmla="*/ 65 h 77"/>
                <a:gd name="T4" fmla="*/ 64 w 64"/>
                <a:gd name="T5" fmla="*/ 32 h 77"/>
                <a:gd name="T6" fmla="*/ 32 w 64"/>
                <a:gd name="T7" fmla="*/ 0 h 77"/>
                <a:gd name="T8" fmla="*/ 0 w 64"/>
                <a:gd name="T9" fmla="*/ 32 h 77"/>
                <a:gd name="T10" fmla="*/ 8 w 64"/>
                <a:gd name="T11" fmla="*/ 63 h 77"/>
                <a:gd name="T12" fmla="*/ 32 w 64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7">
                  <a:moveTo>
                    <a:pt x="32" y="77"/>
                  </a:moveTo>
                  <a:cubicBezTo>
                    <a:pt x="40" y="77"/>
                    <a:pt x="49" y="72"/>
                    <a:pt x="55" y="65"/>
                  </a:cubicBezTo>
                  <a:cubicBezTo>
                    <a:pt x="62" y="55"/>
                    <a:pt x="64" y="4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1"/>
                    <a:pt x="1" y="54"/>
                    <a:pt x="8" y="63"/>
                  </a:cubicBezTo>
                  <a:cubicBezTo>
                    <a:pt x="13" y="71"/>
                    <a:pt x="24" y="77"/>
                    <a:pt x="32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xmlns="" id="{C8205C65-61D9-4359-B6FD-C111CFE92589}"/>
              </a:ext>
            </a:extLst>
          </p:cNvPr>
          <p:cNvGrpSpPr/>
          <p:nvPr/>
        </p:nvGrpSpPr>
        <p:grpSpPr>
          <a:xfrm>
            <a:off x="6161665" y="2962495"/>
            <a:ext cx="162635" cy="359864"/>
            <a:chOff x="3672180" y="4618531"/>
            <a:chExt cx="83127" cy="183936"/>
          </a:xfrm>
          <a:solidFill>
            <a:schemeClr val="accent3"/>
          </a:solidFill>
        </p:grpSpPr>
        <p:sp>
          <p:nvSpPr>
            <p:cNvPr id="222" name="Freeform 116">
              <a:extLst>
                <a:ext uri="{FF2B5EF4-FFF2-40B4-BE49-F238E27FC236}">
                  <a16:creationId xmlns:a16="http://schemas.microsoft.com/office/drawing/2014/main" xmlns="" id="{6825FACC-155E-4F87-9877-423BFF3BD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180" y="4653412"/>
              <a:ext cx="83127" cy="149055"/>
            </a:xfrm>
            <a:custGeom>
              <a:avLst/>
              <a:gdLst>
                <a:gd name="T0" fmla="*/ 151 w 151"/>
                <a:gd name="T1" fmla="*/ 19 h 311"/>
                <a:gd name="T2" fmla="*/ 149 w 151"/>
                <a:gd name="T3" fmla="*/ 18 h 311"/>
                <a:gd name="T4" fmla="*/ 149 w 151"/>
                <a:gd name="T5" fmla="*/ 17 h 311"/>
                <a:gd name="T6" fmla="*/ 148 w 151"/>
                <a:gd name="T7" fmla="*/ 17 h 311"/>
                <a:gd name="T8" fmla="*/ 147 w 151"/>
                <a:gd name="T9" fmla="*/ 16 h 311"/>
                <a:gd name="T10" fmla="*/ 134 w 151"/>
                <a:gd name="T11" fmla="*/ 10 h 311"/>
                <a:gd name="T12" fmla="*/ 120 w 151"/>
                <a:gd name="T13" fmla="*/ 5 h 311"/>
                <a:gd name="T14" fmla="*/ 104 w 151"/>
                <a:gd name="T15" fmla="*/ 0 h 311"/>
                <a:gd name="T16" fmla="*/ 103 w 151"/>
                <a:gd name="T17" fmla="*/ 0 h 311"/>
                <a:gd name="T18" fmla="*/ 76 w 151"/>
                <a:gd name="T19" fmla="*/ 12 h 311"/>
                <a:gd name="T20" fmla="*/ 49 w 151"/>
                <a:gd name="T21" fmla="*/ 0 h 311"/>
                <a:gd name="T22" fmla="*/ 48 w 151"/>
                <a:gd name="T23" fmla="*/ 0 h 311"/>
                <a:gd name="T24" fmla="*/ 31 w 151"/>
                <a:gd name="T25" fmla="*/ 5 h 311"/>
                <a:gd name="T26" fmla="*/ 18 w 151"/>
                <a:gd name="T27" fmla="*/ 10 h 311"/>
                <a:gd name="T28" fmla="*/ 5 w 151"/>
                <a:gd name="T29" fmla="*/ 16 h 311"/>
                <a:gd name="T30" fmla="*/ 3 w 151"/>
                <a:gd name="T31" fmla="*/ 17 h 311"/>
                <a:gd name="T32" fmla="*/ 3 w 151"/>
                <a:gd name="T33" fmla="*/ 17 h 311"/>
                <a:gd name="T34" fmla="*/ 3 w 151"/>
                <a:gd name="T35" fmla="*/ 18 h 311"/>
                <a:gd name="T36" fmla="*/ 1 w 151"/>
                <a:gd name="T37" fmla="*/ 19 h 311"/>
                <a:gd name="T38" fmla="*/ 0 w 151"/>
                <a:gd name="T39" fmla="*/ 20 h 311"/>
                <a:gd name="T40" fmla="*/ 7 w 151"/>
                <a:gd name="T41" fmla="*/ 115 h 311"/>
                <a:gd name="T42" fmla="*/ 8 w 151"/>
                <a:gd name="T43" fmla="*/ 127 h 311"/>
                <a:gd name="T44" fmla="*/ 10 w 151"/>
                <a:gd name="T45" fmla="*/ 162 h 311"/>
                <a:gd name="T46" fmla="*/ 13 w 151"/>
                <a:gd name="T47" fmla="*/ 167 h 311"/>
                <a:gd name="T48" fmla="*/ 39 w 151"/>
                <a:gd name="T49" fmla="*/ 173 h 311"/>
                <a:gd name="T50" fmla="*/ 46 w 151"/>
                <a:gd name="T51" fmla="*/ 302 h 311"/>
                <a:gd name="T52" fmla="*/ 55 w 151"/>
                <a:gd name="T53" fmla="*/ 311 h 311"/>
                <a:gd name="T54" fmla="*/ 61 w 151"/>
                <a:gd name="T55" fmla="*/ 311 h 311"/>
                <a:gd name="T56" fmla="*/ 69 w 151"/>
                <a:gd name="T57" fmla="*/ 311 h 311"/>
                <a:gd name="T58" fmla="*/ 82 w 151"/>
                <a:gd name="T59" fmla="*/ 311 h 311"/>
                <a:gd name="T60" fmla="*/ 91 w 151"/>
                <a:gd name="T61" fmla="*/ 311 h 311"/>
                <a:gd name="T62" fmla="*/ 97 w 151"/>
                <a:gd name="T63" fmla="*/ 311 h 311"/>
                <a:gd name="T64" fmla="*/ 105 w 151"/>
                <a:gd name="T65" fmla="*/ 302 h 311"/>
                <a:gd name="T66" fmla="*/ 113 w 151"/>
                <a:gd name="T67" fmla="*/ 174 h 311"/>
                <a:gd name="T68" fmla="*/ 137 w 151"/>
                <a:gd name="T69" fmla="*/ 169 h 311"/>
                <a:gd name="T70" fmla="*/ 141 w 151"/>
                <a:gd name="T71" fmla="*/ 165 h 311"/>
                <a:gd name="T72" fmla="*/ 143 w 151"/>
                <a:gd name="T73" fmla="*/ 125 h 311"/>
                <a:gd name="T74" fmla="*/ 144 w 151"/>
                <a:gd name="T75" fmla="*/ 114 h 311"/>
                <a:gd name="T76" fmla="*/ 151 w 151"/>
                <a:gd name="T77" fmla="*/ 20 h 311"/>
                <a:gd name="T78" fmla="*/ 151 w 151"/>
                <a:gd name="T79" fmla="*/ 1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311">
                  <a:moveTo>
                    <a:pt x="151" y="19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8" y="17"/>
                    <a:pt x="148" y="17"/>
                  </a:cubicBezTo>
                  <a:cubicBezTo>
                    <a:pt x="148" y="17"/>
                    <a:pt x="148" y="17"/>
                    <a:pt x="147" y="16"/>
                  </a:cubicBezTo>
                  <a:cubicBezTo>
                    <a:pt x="143" y="14"/>
                    <a:pt x="139" y="12"/>
                    <a:pt x="134" y="10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6" y="7"/>
                    <a:pt x="85" y="12"/>
                    <a:pt x="76" y="12"/>
                  </a:cubicBezTo>
                  <a:cubicBezTo>
                    <a:pt x="67" y="12"/>
                    <a:pt x="56" y="7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2" y="12"/>
                    <a:pt x="9" y="14"/>
                    <a:pt x="5" y="16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4"/>
                    <a:pt x="12" y="166"/>
                    <a:pt x="13" y="167"/>
                  </a:cubicBezTo>
                  <a:cubicBezTo>
                    <a:pt x="14" y="167"/>
                    <a:pt x="23" y="170"/>
                    <a:pt x="39" y="173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7"/>
                    <a:pt x="50" y="311"/>
                    <a:pt x="55" y="311"/>
                  </a:cubicBezTo>
                  <a:cubicBezTo>
                    <a:pt x="61" y="311"/>
                    <a:pt x="61" y="311"/>
                    <a:pt x="61" y="311"/>
                  </a:cubicBezTo>
                  <a:cubicBezTo>
                    <a:pt x="69" y="311"/>
                    <a:pt x="69" y="311"/>
                    <a:pt x="69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91" y="311"/>
                    <a:pt x="91" y="311"/>
                    <a:pt x="91" y="311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102" y="311"/>
                    <a:pt x="105" y="307"/>
                    <a:pt x="105" y="302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21" y="173"/>
                    <a:pt x="129" y="171"/>
                    <a:pt x="137" y="169"/>
                  </a:cubicBezTo>
                  <a:cubicBezTo>
                    <a:pt x="139" y="169"/>
                    <a:pt x="140" y="167"/>
                    <a:pt x="141" y="165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1" y="20"/>
                    <a:pt x="151" y="20"/>
                    <a:pt x="151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sp>
          <p:nvSpPr>
            <p:cNvPr id="223" name="Freeform 117">
              <a:extLst>
                <a:ext uri="{FF2B5EF4-FFF2-40B4-BE49-F238E27FC236}">
                  <a16:creationId xmlns:a16="http://schemas.microsoft.com/office/drawing/2014/main" xmlns="" id="{98603B6E-718B-443B-83C3-CE0CA7B52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404" y="4618531"/>
              <a:ext cx="35160" cy="36706"/>
            </a:xfrm>
            <a:custGeom>
              <a:avLst/>
              <a:gdLst>
                <a:gd name="T0" fmla="*/ 32 w 64"/>
                <a:gd name="T1" fmla="*/ 77 h 77"/>
                <a:gd name="T2" fmla="*/ 55 w 64"/>
                <a:gd name="T3" fmla="*/ 65 h 77"/>
                <a:gd name="T4" fmla="*/ 64 w 64"/>
                <a:gd name="T5" fmla="*/ 32 h 77"/>
                <a:gd name="T6" fmla="*/ 32 w 64"/>
                <a:gd name="T7" fmla="*/ 0 h 77"/>
                <a:gd name="T8" fmla="*/ 0 w 64"/>
                <a:gd name="T9" fmla="*/ 32 h 77"/>
                <a:gd name="T10" fmla="*/ 8 w 64"/>
                <a:gd name="T11" fmla="*/ 63 h 77"/>
                <a:gd name="T12" fmla="*/ 32 w 64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7">
                  <a:moveTo>
                    <a:pt x="32" y="77"/>
                  </a:moveTo>
                  <a:cubicBezTo>
                    <a:pt x="40" y="77"/>
                    <a:pt x="49" y="72"/>
                    <a:pt x="55" y="65"/>
                  </a:cubicBezTo>
                  <a:cubicBezTo>
                    <a:pt x="62" y="55"/>
                    <a:pt x="64" y="4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1"/>
                    <a:pt x="1" y="54"/>
                    <a:pt x="8" y="63"/>
                  </a:cubicBezTo>
                  <a:cubicBezTo>
                    <a:pt x="13" y="71"/>
                    <a:pt x="24" y="77"/>
                    <a:pt x="32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</p:grp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xmlns="" id="{4D9DA3D9-D586-471E-9B32-D386C6504D10}"/>
              </a:ext>
            </a:extLst>
          </p:cNvPr>
          <p:cNvCxnSpPr>
            <a:cxnSpLocks/>
            <a:stCxn id="188" idx="29"/>
            <a:endCxn id="91" idx="28"/>
          </p:cNvCxnSpPr>
          <p:nvPr/>
        </p:nvCxnSpPr>
        <p:spPr>
          <a:xfrm flipH="1" flipV="1">
            <a:off x="432193" y="4546507"/>
            <a:ext cx="11412981" cy="143745"/>
          </a:xfrm>
          <a:prstGeom prst="bentConnector5">
            <a:avLst>
              <a:gd name="adj1" fmla="val 0"/>
              <a:gd name="adj2" fmla="val -1096956"/>
              <a:gd name="adj3" fmla="val 99972"/>
            </a:avLst>
          </a:prstGeom>
          <a:noFill/>
          <a:ln w="12700">
            <a:solidFill>
              <a:schemeClr val="accent2"/>
            </a:solidFill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309" name="Group 308">
            <a:extLst>
              <a:ext uri="{FF2B5EF4-FFF2-40B4-BE49-F238E27FC236}">
                <a16:creationId xmlns:a16="http://schemas.microsoft.com/office/drawing/2014/main" xmlns="" id="{C71CADE1-4BD4-417B-B7DF-2A5D4B8917F6}"/>
              </a:ext>
            </a:extLst>
          </p:cNvPr>
          <p:cNvGrpSpPr/>
          <p:nvPr/>
        </p:nvGrpSpPr>
        <p:grpSpPr>
          <a:xfrm>
            <a:off x="6957042" y="6326995"/>
            <a:ext cx="4872161" cy="458638"/>
            <a:chOff x="1260209" y="6207355"/>
            <a:chExt cx="5064091" cy="500540"/>
          </a:xfrm>
        </p:grpSpPr>
        <p:sp>
          <p:nvSpPr>
            <p:cNvPr id="310" name="Rounded Rectangle 87">
              <a:extLst>
                <a:ext uri="{FF2B5EF4-FFF2-40B4-BE49-F238E27FC236}">
                  <a16:creationId xmlns:a16="http://schemas.microsoft.com/office/drawing/2014/main" xmlns="" id="{0F536B4B-F9B4-47C6-A203-8C535B8E9901}"/>
                </a:ext>
              </a:extLst>
            </p:cNvPr>
            <p:cNvSpPr/>
            <p:nvPr/>
          </p:nvSpPr>
          <p:spPr>
            <a:xfrm>
              <a:off x="1260209" y="6207355"/>
              <a:ext cx="5064091" cy="500540"/>
            </a:xfrm>
            <a:prstGeom prst="round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1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rPr>
                <a:t> </a:t>
              </a:r>
              <a:endPara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xmlns="" id="{D7260DFE-AB98-4099-93C8-39C13F7D3FE5}"/>
                </a:ext>
              </a:extLst>
            </p:cNvPr>
            <p:cNvGrpSpPr/>
            <p:nvPr/>
          </p:nvGrpSpPr>
          <p:grpSpPr>
            <a:xfrm>
              <a:off x="1379347" y="6275459"/>
              <a:ext cx="162635" cy="359864"/>
              <a:chOff x="3672188" y="4618531"/>
              <a:chExt cx="83127" cy="183936"/>
            </a:xfrm>
            <a:solidFill>
              <a:schemeClr val="accent2"/>
            </a:solidFill>
          </p:grpSpPr>
          <p:sp>
            <p:nvSpPr>
              <p:cNvPr id="325" name="Freeform 116">
                <a:extLst>
                  <a:ext uri="{FF2B5EF4-FFF2-40B4-BE49-F238E27FC236}">
                    <a16:creationId xmlns:a16="http://schemas.microsoft.com/office/drawing/2014/main" xmlns="" id="{EEC0972F-F931-4E5F-A751-251F27628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188" y="4653412"/>
                <a:ext cx="83127" cy="149055"/>
              </a:xfrm>
              <a:custGeom>
                <a:avLst/>
                <a:gdLst>
                  <a:gd name="T0" fmla="*/ 151 w 151"/>
                  <a:gd name="T1" fmla="*/ 19 h 311"/>
                  <a:gd name="T2" fmla="*/ 149 w 151"/>
                  <a:gd name="T3" fmla="*/ 18 h 311"/>
                  <a:gd name="T4" fmla="*/ 149 w 151"/>
                  <a:gd name="T5" fmla="*/ 17 h 311"/>
                  <a:gd name="T6" fmla="*/ 148 w 151"/>
                  <a:gd name="T7" fmla="*/ 17 h 311"/>
                  <a:gd name="T8" fmla="*/ 147 w 151"/>
                  <a:gd name="T9" fmla="*/ 16 h 311"/>
                  <a:gd name="T10" fmla="*/ 134 w 151"/>
                  <a:gd name="T11" fmla="*/ 10 h 311"/>
                  <a:gd name="T12" fmla="*/ 120 w 151"/>
                  <a:gd name="T13" fmla="*/ 5 h 311"/>
                  <a:gd name="T14" fmla="*/ 104 w 151"/>
                  <a:gd name="T15" fmla="*/ 0 h 311"/>
                  <a:gd name="T16" fmla="*/ 103 w 151"/>
                  <a:gd name="T17" fmla="*/ 0 h 311"/>
                  <a:gd name="T18" fmla="*/ 76 w 151"/>
                  <a:gd name="T19" fmla="*/ 12 h 311"/>
                  <a:gd name="T20" fmla="*/ 49 w 151"/>
                  <a:gd name="T21" fmla="*/ 0 h 311"/>
                  <a:gd name="T22" fmla="*/ 48 w 151"/>
                  <a:gd name="T23" fmla="*/ 0 h 311"/>
                  <a:gd name="T24" fmla="*/ 31 w 151"/>
                  <a:gd name="T25" fmla="*/ 5 h 311"/>
                  <a:gd name="T26" fmla="*/ 18 w 151"/>
                  <a:gd name="T27" fmla="*/ 10 h 311"/>
                  <a:gd name="T28" fmla="*/ 5 w 151"/>
                  <a:gd name="T29" fmla="*/ 16 h 311"/>
                  <a:gd name="T30" fmla="*/ 3 w 151"/>
                  <a:gd name="T31" fmla="*/ 17 h 311"/>
                  <a:gd name="T32" fmla="*/ 3 w 151"/>
                  <a:gd name="T33" fmla="*/ 17 h 311"/>
                  <a:gd name="T34" fmla="*/ 3 w 151"/>
                  <a:gd name="T35" fmla="*/ 18 h 311"/>
                  <a:gd name="T36" fmla="*/ 1 w 151"/>
                  <a:gd name="T37" fmla="*/ 19 h 311"/>
                  <a:gd name="T38" fmla="*/ 0 w 151"/>
                  <a:gd name="T39" fmla="*/ 20 h 311"/>
                  <a:gd name="T40" fmla="*/ 7 w 151"/>
                  <a:gd name="T41" fmla="*/ 115 h 311"/>
                  <a:gd name="T42" fmla="*/ 8 w 151"/>
                  <a:gd name="T43" fmla="*/ 127 h 311"/>
                  <a:gd name="T44" fmla="*/ 10 w 151"/>
                  <a:gd name="T45" fmla="*/ 162 h 311"/>
                  <a:gd name="T46" fmla="*/ 13 w 151"/>
                  <a:gd name="T47" fmla="*/ 167 h 311"/>
                  <a:gd name="T48" fmla="*/ 39 w 151"/>
                  <a:gd name="T49" fmla="*/ 173 h 311"/>
                  <a:gd name="T50" fmla="*/ 46 w 151"/>
                  <a:gd name="T51" fmla="*/ 302 h 311"/>
                  <a:gd name="T52" fmla="*/ 55 w 151"/>
                  <a:gd name="T53" fmla="*/ 311 h 311"/>
                  <a:gd name="T54" fmla="*/ 61 w 151"/>
                  <a:gd name="T55" fmla="*/ 311 h 311"/>
                  <a:gd name="T56" fmla="*/ 69 w 151"/>
                  <a:gd name="T57" fmla="*/ 311 h 311"/>
                  <a:gd name="T58" fmla="*/ 82 w 151"/>
                  <a:gd name="T59" fmla="*/ 311 h 311"/>
                  <a:gd name="T60" fmla="*/ 91 w 151"/>
                  <a:gd name="T61" fmla="*/ 311 h 311"/>
                  <a:gd name="T62" fmla="*/ 97 w 151"/>
                  <a:gd name="T63" fmla="*/ 311 h 311"/>
                  <a:gd name="T64" fmla="*/ 105 w 151"/>
                  <a:gd name="T65" fmla="*/ 302 h 311"/>
                  <a:gd name="T66" fmla="*/ 113 w 151"/>
                  <a:gd name="T67" fmla="*/ 174 h 311"/>
                  <a:gd name="T68" fmla="*/ 137 w 151"/>
                  <a:gd name="T69" fmla="*/ 169 h 311"/>
                  <a:gd name="T70" fmla="*/ 141 w 151"/>
                  <a:gd name="T71" fmla="*/ 165 h 311"/>
                  <a:gd name="T72" fmla="*/ 143 w 151"/>
                  <a:gd name="T73" fmla="*/ 125 h 311"/>
                  <a:gd name="T74" fmla="*/ 144 w 151"/>
                  <a:gd name="T75" fmla="*/ 114 h 311"/>
                  <a:gd name="T76" fmla="*/ 151 w 151"/>
                  <a:gd name="T77" fmla="*/ 20 h 311"/>
                  <a:gd name="T78" fmla="*/ 151 w 151"/>
                  <a:gd name="T79" fmla="*/ 19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1" h="311">
                    <a:moveTo>
                      <a:pt x="151" y="19"/>
                    </a:moveTo>
                    <a:cubicBezTo>
                      <a:pt x="149" y="18"/>
                      <a:pt x="149" y="18"/>
                      <a:pt x="149" y="18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49" y="17"/>
                      <a:pt x="148" y="17"/>
                      <a:pt x="148" y="17"/>
                    </a:cubicBezTo>
                    <a:cubicBezTo>
                      <a:pt x="148" y="17"/>
                      <a:pt x="148" y="17"/>
                      <a:pt x="147" y="16"/>
                    </a:cubicBezTo>
                    <a:cubicBezTo>
                      <a:pt x="143" y="14"/>
                      <a:pt x="139" y="12"/>
                      <a:pt x="134" y="10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7"/>
                      <a:pt x="85" y="12"/>
                      <a:pt x="76" y="12"/>
                    </a:cubicBezTo>
                    <a:cubicBezTo>
                      <a:pt x="67" y="12"/>
                      <a:pt x="56" y="7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2" y="12"/>
                      <a:pt x="9" y="14"/>
                      <a:pt x="5" y="16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10" y="162"/>
                      <a:pt x="10" y="162"/>
                      <a:pt x="10" y="162"/>
                    </a:cubicBezTo>
                    <a:cubicBezTo>
                      <a:pt x="10" y="164"/>
                      <a:pt x="12" y="166"/>
                      <a:pt x="13" y="167"/>
                    </a:cubicBezTo>
                    <a:cubicBezTo>
                      <a:pt x="14" y="167"/>
                      <a:pt x="23" y="170"/>
                      <a:pt x="39" y="173"/>
                    </a:cubicBezTo>
                    <a:cubicBezTo>
                      <a:pt x="46" y="302"/>
                      <a:pt x="46" y="302"/>
                      <a:pt x="46" y="302"/>
                    </a:cubicBezTo>
                    <a:cubicBezTo>
                      <a:pt x="46" y="307"/>
                      <a:pt x="50" y="311"/>
                      <a:pt x="55" y="311"/>
                    </a:cubicBezTo>
                    <a:cubicBezTo>
                      <a:pt x="61" y="311"/>
                      <a:pt x="61" y="311"/>
                      <a:pt x="61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82" y="311"/>
                      <a:pt x="82" y="311"/>
                      <a:pt x="82" y="311"/>
                    </a:cubicBezTo>
                    <a:cubicBezTo>
                      <a:pt x="91" y="311"/>
                      <a:pt x="91" y="311"/>
                      <a:pt x="91" y="311"/>
                    </a:cubicBezTo>
                    <a:cubicBezTo>
                      <a:pt x="97" y="311"/>
                      <a:pt x="97" y="311"/>
                      <a:pt x="97" y="311"/>
                    </a:cubicBezTo>
                    <a:cubicBezTo>
                      <a:pt x="102" y="311"/>
                      <a:pt x="105" y="307"/>
                      <a:pt x="105" y="302"/>
                    </a:cubicBezTo>
                    <a:cubicBezTo>
                      <a:pt x="113" y="174"/>
                      <a:pt x="113" y="174"/>
                      <a:pt x="113" y="174"/>
                    </a:cubicBezTo>
                    <a:cubicBezTo>
                      <a:pt x="121" y="173"/>
                      <a:pt x="129" y="171"/>
                      <a:pt x="137" y="169"/>
                    </a:cubicBezTo>
                    <a:cubicBezTo>
                      <a:pt x="139" y="169"/>
                      <a:pt x="140" y="167"/>
                      <a:pt x="141" y="165"/>
                    </a:cubicBezTo>
                    <a:cubicBezTo>
                      <a:pt x="143" y="125"/>
                      <a:pt x="143" y="125"/>
                      <a:pt x="143" y="125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51" y="20"/>
                      <a:pt x="151" y="20"/>
                      <a:pt x="151" y="20"/>
                    </a:cubicBezTo>
                    <a:cubicBezTo>
                      <a:pt x="151" y="20"/>
                      <a:pt x="151" y="20"/>
                      <a:pt x="15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700" b="0" i="1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endParaRPr>
              </a:p>
            </p:txBody>
          </p:sp>
          <p:sp>
            <p:nvSpPr>
              <p:cNvPr id="326" name="Freeform 117">
                <a:extLst>
                  <a:ext uri="{FF2B5EF4-FFF2-40B4-BE49-F238E27FC236}">
                    <a16:creationId xmlns:a16="http://schemas.microsoft.com/office/drawing/2014/main" xmlns="" id="{C0629347-13ED-4D3B-9616-CA191EBC8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404" y="4618531"/>
                <a:ext cx="35160" cy="36706"/>
              </a:xfrm>
              <a:custGeom>
                <a:avLst/>
                <a:gdLst>
                  <a:gd name="T0" fmla="*/ 32 w 64"/>
                  <a:gd name="T1" fmla="*/ 77 h 77"/>
                  <a:gd name="T2" fmla="*/ 55 w 64"/>
                  <a:gd name="T3" fmla="*/ 65 h 77"/>
                  <a:gd name="T4" fmla="*/ 64 w 64"/>
                  <a:gd name="T5" fmla="*/ 32 h 77"/>
                  <a:gd name="T6" fmla="*/ 32 w 64"/>
                  <a:gd name="T7" fmla="*/ 0 h 77"/>
                  <a:gd name="T8" fmla="*/ 0 w 64"/>
                  <a:gd name="T9" fmla="*/ 32 h 77"/>
                  <a:gd name="T10" fmla="*/ 8 w 64"/>
                  <a:gd name="T11" fmla="*/ 63 h 77"/>
                  <a:gd name="T12" fmla="*/ 32 w 64"/>
                  <a:gd name="T1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77">
                    <a:moveTo>
                      <a:pt x="32" y="77"/>
                    </a:moveTo>
                    <a:cubicBezTo>
                      <a:pt x="40" y="77"/>
                      <a:pt x="49" y="72"/>
                      <a:pt x="55" y="65"/>
                    </a:cubicBezTo>
                    <a:cubicBezTo>
                      <a:pt x="62" y="55"/>
                      <a:pt x="64" y="42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41"/>
                      <a:pt x="1" y="54"/>
                      <a:pt x="8" y="63"/>
                    </a:cubicBezTo>
                    <a:cubicBezTo>
                      <a:pt x="13" y="71"/>
                      <a:pt x="24" y="77"/>
                      <a:pt x="32" y="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700" b="0" i="1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endParaRPr>
              </a:p>
            </p:txBody>
          </p: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xmlns="" id="{643FA6F9-AF92-49AF-8FD4-709F4C7ACAD0}"/>
                </a:ext>
              </a:extLst>
            </p:cNvPr>
            <p:cNvGrpSpPr/>
            <p:nvPr/>
          </p:nvGrpSpPr>
          <p:grpSpPr>
            <a:xfrm>
              <a:off x="2562933" y="6275459"/>
              <a:ext cx="162635" cy="359864"/>
              <a:chOff x="3672188" y="4618531"/>
              <a:chExt cx="83127" cy="183936"/>
            </a:xfrm>
            <a:solidFill>
              <a:srgbClr val="C00000"/>
            </a:solidFill>
          </p:grpSpPr>
          <p:sp>
            <p:nvSpPr>
              <p:cNvPr id="323" name="Freeform 116">
                <a:extLst>
                  <a:ext uri="{FF2B5EF4-FFF2-40B4-BE49-F238E27FC236}">
                    <a16:creationId xmlns:a16="http://schemas.microsoft.com/office/drawing/2014/main" xmlns="" id="{CBB99703-17CF-469E-AEF7-233AF7EF2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188" y="4653412"/>
                <a:ext cx="83127" cy="149055"/>
              </a:xfrm>
              <a:custGeom>
                <a:avLst/>
                <a:gdLst>
                  <a:gd name="T0" fmla="*/ 151 w 151"/>
                  <a:gd name="T1" fmla="*/ 19 h 311"/>
                  <a:gd name="T2" fmla="*/ 149 w 151"/>
                  <a:gd name="T3" fmla="*/ 18 h 311"/>
                  <a:gd name="T4" fmla="*/ 149 w 151"/>
                  <a:gd name="T5" fmla="*/ 17 h 311"/>
                  <a:gd name="T6" fmla="*/ 148 w 151"/>
                  <a:gd name="T7" fmla="*/ 17 h 311"/>
                  <a:gd name="T8" fmla="*/ 147 w 151"/>
                  <a:gd name="T9" fmla="*/ 16 h 311"/>
                  <a:gd name="T10" fmla="*/ 134 w 151"/>
                  <a:gd name="T11" fmla="*/ 10 h 311"/>
                  <a:gd name="T12" fmla="*/ 120 w 151"/>
                  <a:gd name="T13" fmla="*/ 5 h 311"/>
                  <a:gd name="T14" fmla="*/ 104 w 151"/>
                  <a:gd name="T15" fmla="*/ 0 h 311"/>
                  <a:gd name="T16" fmla="*/ 103 w 151"/>
                  <a:gd name="T17" fmla="*/ 0 h 311"/>
                  <a:gd name="T18" fmla="*/ 76 w 151"/>
                  <a:gd name="T19" fmla="*/ 12 h 311"/>
                  <a:gd name="T20" fmla="*/ 49 w 151"/>
                  <a:gd name="T21" fmla="*/ 0 h 311"/>
                  <a:gd name="T22" fmla="*/ 48 w 151"/>
                  <a:gd name="T23" fmla="*/ 0 h 311"/>
                  <a:gd name="T24" fmla="*/ 31 w 151"/>
                  <a:gd name="T25" fmla="*/ 5 h 311"/>
                  <a:gd name="T26" fmla="*/ 18 w 151"/>
                  <a:gd name="T27" fmla="*/ 10 h 311"/>
                  <a:gd name="T28" fmla="*/ 5 w 151"/>
                  <a:gd name="T29" fmla="*/ 16 h 311"/>
                  <a:gd name="T30" fmla="*/ 3 w 151"/>
                  <a:gd name="T31" fmla="*/ 17 h 311"/>
                  <a:gd name="T32" fmla="*/ 3 w 151"/>
                  <a:gd name="T33" fmla="*/ 17 h 311"/>
                  <a:gd name="T34" fmla="*/ 3 w 151"/>
                  <a:gd name="T35" fmla="*/ 18 h 311"/>
                  <a:gd name="T36" fmla="*/ 1 w 151"/>
                  <a:gd name="T37" fmla="*/ 19 h 311"/>
                  <a:gd name="T38" fmla="*/ 0 w 151"/>
                  <a:gd name="T39" fmla="*/ 20 h 311"/>
                  <a:gd name="T40" fmla="*/ 7 w 151"/>
                  <a:gd name="T41" fmla="*/ 115 h 311"/>
                  <a:gd name="T42" fmla="*/ 8 w 151"/>
                  <a:gd name="T43" fmla="*/ 127 h 311"/>
                  <a:gd name="T44" fmla="*/ 10 w 151"/>
                  <a:gd name="T45" fmla="*/ 162 h 311"/>
                  <a:gd name="T46" fmla="*/ 13 w 151"/>
                  <a:gd name="T47" fmla="*/ 167 h 311"/>
                  <a:gd name="T48" fmla="*/ 39 w 151"/>
                  <a:gd name="T49" fmla="*/ 173 h 311"/>
                  <a:gd name="T50" fmla="*/ 46 w 151"/>
                  <a:gd name="T51" fmla="*/ 302 h 311"/>
                  <a:gd name="T52" fmla="*/ 55 w 151"/>
                  <a:gd name="T53" fmla="*/ 311 h 311"/>
                  <a:gd name="T54" fmla="*/ 61 w 151"/>
                  <a:gd name="T55" fmla="*/ 311 h 311"/>
                  <a:gd name="T56" fmla="*/ 69 w 151"/>
                  <a:gd name="T57" fmla="*/ 311 h 311"/>
                  <a:gd name="T58" fmla="*/ 82 w 151"/>
                  <a:gd name="T59" fmla="*/ 311 h 311"/>
                  <a:gd name="T60" fmla="*/ 91 w 151"/>
                  <a:gd name="T61" fmla="*/ 311 h 311"/>
                  <a:gd name="T62" fmla="*/ 97 w 151"/>
                  <a:gd name="T63" fmla="*/ 311 h 311"/>
                  <a:gd name="T64" fmla="*/ 105 w 151"/>
                  <a:gd name="T65" fmla="*/ 302 h 311"/>
                  <a:gd name="T66" fmla="*/ 113 w 151"/>
                  <a:gd name="T67" fmla="*/ 174 h 311"/>
                  <a:gd name="T68" fmla="*/ 137 w 151"/>
                  <a:gd name="T69" fmla="*/ 169 h 311"/>
                  <a:gd name="T70" fmla="*/ 141 w 151"/>
                  <a:gd name="T71" fmla="*/ 165 h 311"/>
                  <a:gd name="T72" fmla="*/ 143 w 151"/>
                  <a:gd name="T73" fmla="*/ 125 h 311"/>
                  <a:gd name="T74" fmla="*/ 144 w 151"/>
                  <a:gd name="T75" fmla="*/ 114 h 311"/>
                  <a:gd name="T76" fmla="*/ 151 w 151"/>
                  <a:gd name="T77" fmla="*/ 20 h 311"/>
                  <a:gd name="T78" fmla="*/ 151 w 151"/>
                  <a:gd name="T79" fmla="*/ 19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1" h="311">
                    <a:moveTo>
                      <a:pt x="151" y="19"/>
                    </a:moveTo>
                    <a:cubicBezTo>
                      <a:pt x="149" y="18"/>
                      <a:pt x="149" y="18"/>
                      <a:pt x="149" y="18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49" y="17"/>
                      <a:pt x="148" y="17"/>
                      <a:pt x="148" y="17"/>
                    </a:cubicBezTo>
                    <a:cubicBezTo>
                      <a:pt x="148" y="17"/>
                      <a:pt x="148" y="17"/>
                      <a:pt x="147" y="16"/>
                    </a:cubicBezTo>
                    <a:cubicBezTo>
                      <a:pt x="143" y="14"/>
                      <a:pt x="139" y="12"/>
                      <a:pt x="134" y="10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7"/>
                      <a:pt x="85" y="12"/>
                      <a:pt x="76" y="12"/>
                    </a:cubicBezTo>
                    <a:cubicBezTo>
                      <a:pt x="67" y="12"/>
                      <a:pt x="56" y="7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2" y="12"/>
                      <a:pt x="9" y="14"/>
                      <a:pt x="5" y="16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10" y="162"/>
                      <a:pt x="10" y="162"/>
                      <a:pt x="10" y="162"/>
                    </a:cubicBezTo>
                    <a:cubicBezTo>
                      <a:pt x="10" y="164"/>
                      <a:pt x="12" y="166"/>
                      <a:pt x="13" y="167"/>
                    </a:cubicBezTo>
                    <a:cubicBezTo>
                      <a:pt x="14" y="167"/>
                      <a:pt x="23" y="170"/>
                      <a:pt x="39" y="173"/>
                    </a:cubicBezTo>
                    <a:cubicBezTo>
                      <a:pt x="46" y="302"/>
                      <a:pt x="46" y="302"/>
                      <a:pt x="46" y="302"/>
                    </a:cubicBezTo>
                    <a:cubicBezTo>
                      <a:pt x="46" y="307"/>
                      <a:pt x="50" y="311"/>
                      <a:pt x="55" y="311"/>
                    </a:cubicBezTo>
                    <a:cubicBezTo>
                      <a:pt x="61" y="311"/>
                      <a:pt x="61" y="311"/>
                      <a:pt x="61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82" y="311"/>
                      <a:pt x="82" y="311"/>
                      <a:pt x="82" y="311"/>
                    </a:cubicBezTo>
                    <a:cubicBezTo>
                      <a:pt x="91" y="311"/>
                      <a:pt x="91" y="311"/>
                      <a:pt x="91" y="311"/>
                    </a:cubicBezTo>
                    <a:cubicBezTo>
                      <a:pt x="97" y="311"/>
                      <a:pt x="97" y="311"/>
                      <a:pt x="97" y="311"/>
                    </a:cubicBezTo>
                    <a:cubicBezTo>
                      <a:pt x="102" y="311"/>
                      <a:pt x="105" y="307"/>
                      <a:pt x="105" y="302"/>
                    </a:cubicBezTo>
                    <a:cubicBezTo>
                      <a:pt x="113" y="174"/>
                      <a:pt x="113" y="174"/>
                      <a:pt x="113" y="174"/>
                    </a:cubicBezTo>
                    <a:cubicBezTo>
                      <a:pt x="121" y="173"/>
                      <a:pt x="129" y="171"/>
                      <a:pt x="137" y="169"/>
                    </a:cubicBezTo>
                    <a:cubicBezTo>
                      <a:pt x="139" y="169"/>
                      <a:pt x="140" y="167"/>
                      <a:pt x="141" y="165"/>
                    </a:cubicBezTo>
                    <a:cubicBezTo>
                      <a:pt x="143" y="125"/>
                      <a:pt x="143" y="125"/>
                      <a:pt x="143" y="125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51" y="20"/>
                      <a:pt x="151" y="20"/>
                      <a:pt x="151" y="20"/>
                    </a:cubicBezTo>
                    <a:cubicBezTo>
                      <a:pt x="151" y="20"/>
                      <a:pt x="151" y="20"/>
                      <a:pt x="15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700" b="0" i="1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endParaRPr>
              </a:p>
            </p:txBody>
          </p:sp>
          <p:sp>
            <p:nvSpPr>
              <p:cNvPr id="324" name="Freeform 117">
                <a:extLst>
                  <a:ext uri="{FF2B5EF4-FFF2-40B4-BE49-F238E27FC236}">
                    <a16:creationId xmlns:a16="http://schemas.microsoft.com/office/drawing/2014/main" xmlns="" id="{6C6EED30-AE1D-4607-A2F7-293C81DAF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405" y="4618531"/>
                <a:ext cx="35160" cy="36706"/>
              </a:xfrm>
              <a:custGeom>
                <a:avLst/>
                <a:gdLst>
                  <a:gd name="T0" fmla="*/ 32 w 64"/>
                  <a:gd name="T1" fmla="*/ 77 h 77"/>
                  <a:gd name="T2" fmla="*/ 55 w 64"/>
                  <a:gd name="T3" fmla="*/ 65 h 77"/>
                  <a:gd name="T4" fmla="*/ 64 w 64"/>
                  <a:gd name="T5" fmla="*/ 32 h 77"/>
                  <a:gd name="T6" fmla="*/ 32 w 64"/>
                  <a:gd name="T7" fmla="*/ 0 h 77"/>
                  <a:gd name="T8" fmla="*/ 0 w 64"/>
                  <a:gd name="T9" fmla="*/ 32 h 77"/>
                  <a:gd name="T10" fmla="*/ 8 w 64"/>
                  <a:gd name="T11" fmla="*/ 63 h 77"/>
                  <a:gd name="T12" fmla="*/ 32 w 64"/>
                  <a:gd name="T1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77">
                    <a:moveTo>
                      <a:pt x="32" y="77"/>
                    </a:moveTo>
                    <a:cubicBezTo>
                      <a:pt x="40" y="77"/>
                      <a:pt x="49" y="72"/>
                      <a:pt x="55" y="65"/>
                    </a:cubicBezTo>
                    <a:cubicBezTo>
                      <a:pt x="62" y="55"/>
                      <a:pt x="64" y="42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41"/>
                      <a:pt x="1" y="54"/>
                      <a:pt x="8" y="63"/>
                    </a:cubicBezTo>
                    <a:cubicBezTo>
                      <a:pt x="13" y="71"/>
                      <a:pt x="24" y="77"/>
                      <a:pt x="32" y="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700" b="0" i="1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endParaRPr>
              </a:p>
            </p:txBody>
          </p:sp>
        </p:grpSp>
        <p:grpSp>
          <p:nvGrpSpPr>
            <p:cNvPr id="313" name="Group 312">
              <a:extLst>
                <a:ext uri="{FF2B5EF4-FFF2-40B4-BE49-F238E27FC236}">
                  <a16:creationId xmlns:a16="http://schemas.microsoft.com/office/drawing/2014/main" xmlns="" id="{E2B33C8D-6A28-44EE-A1D4-15E7AB778594}"/>
                </a:ext>
              </a:extLst>
            </p:cNvPr>
            <p:cNvGrpSpPr/>
            <p:nvPr/>
          </p:nvGrpSpPr>
          <p:grpSpPr>
            <a:xfrm>
              <a:off x="3924657" y="6275459"/>
              <a:ext cx="162635" cy="359864"/>
              <a:chOff x="3672188" y="4618531"/>
              <a:chExt cx="83127" cy="183936"/>
            </a:xfrm>
            <a:solidFill>
              <a:schemeClr val="accent3"/>
            </a:solidFill>
          </p:grpSpPr>
          <p:sp>
            <p:nvSpPr>
              <p:cNvPr id="321" name="Freeform 116">
                <a:extLst>
                  <a:ext uri="{FF2B5EF4-FFF2-40B4-BE49-F238E27FC236}">
                    <a16:creationId xmlns:a16="http://schemas.microsoft.com/office/drawing/2014/main" xmlns="" id="{D6A3ACD0-5460-482B-A71A-7FDFB4064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188" y="4653412"/>
                <a:ext cx="83127" cy="149055"/>
              </a:xfrm>
              <a:custGeom>
                <a:avLst/>
                <a:gdLst>
                  <a:gd name="T0" fmla="*/ 151 w 151"/>
                  <a:gd name="T1" fmla="*/ 19 h 311"/>
                  <a:gd name="T2" fmla="*/ 149 w 151"/>
                  <a:gd name="T3" fmla="*/ 18 h 311"/>
                  <a:gd name="T4" fmla="*/ 149 w 151"/>
                  <a:gd name="T5" fmla="*/ 17 h 311"/>
                  <a:gd name="T6" fmla="*/ 148 w 151"/>
                  <a:gd name="T7" fmla="*/ 17 h 311"/>
                  <a:gd name="T8" fmla="*/ 147 w 151"/>
                  <a:gd name="T9" fmla="*/ 16 h 311"/>
                  <a:gd name="T10" fmla="*/ 134 w 151"/>
                  <a:gd name="T11" fmla="*/ 10 h 311"/>
                  <a:gd name="T12" fmla="*/ 120 w 151"/>
                  <a:gd name="T13" fmla="*/ 5 h 311"/>
                  <a:gd name="T14" fmla="*/ 104 w 151"/>
                  <a:gd name="T15" fmla="*/ 0 h 311"/>
                  <a:gd name="T16" fmla="*/ 103 w 151"/>
                  <a:gd name="T17" fmla="*/ 0 h 311"/>
                  <a:gd name="T18" fmla="*/ 76 w 151"/>
                  <a:gd name="T19" fmla="*/ 12 h 311"/>
                  <a:gd name="T20" fmla="*/ 49 w 151"/>
                  <a:gd name="T21" fmla="*/ 0 h 311"/>
                  <a:gd name="T22" fmla="*/ 48 w 151"/>
                  <a:gd name="T23" fmla="*/ 0 h 311"/>
                  <a:gd name="T24" fmla="*/ 31 w 151"/>
                  <a:gd name="T25" fmla="*/ 5 h 311"/>
                  <a:gd name="T26" fmla="*/ 18 w 151"/>
                  <a:gd name="T27" fmla="*/ 10 h 311"/>
                  <a:gd name="T28" fmla="*/ 5 w 151"/>
                  <a:gd name="T29" fmla="*/ 16 h 311"/>
                  <a:gd name="T30" fmla="*/ 3 w 151"/>
                  <a:gd name="T31" fmla="*/ 17 h 311"/>
                  <a:gd name="T32" fmla="*/ 3 w 151"/>
                  <a:gd name="T33" fmla="*/ 17 h 311"/>
                  <a:gd name="T34" fmla="*/ 3 w 151"/>
                  <a:gd name="T35" fmla="*/ 18 h 311"/>
                  <a:gd name="T36" fmla="*/ 1 w 151"/>
                  <a:gd name="T37" fmla="*/ 19 h 311"/>
                  <a:gd name="T38" fmla="*/ 0 w 151"/>
                  <a:gd name="T39" fmla="*/ 20 h 311"/>
                  <a:gd name="T40" fmla="*/ 7 w 151"/>
                  <a:gd name="T41" fmla="*/ 115 h 311"/>
                  <a:gd name="T42" fmla="*/ 8 w 151"/>
                  <a:gd name="T43" fmla="*/ 127 h 311"/>
                  <a:gd name="T44" fmla="*/ 10 w 151"/>
                  <a:gd name="T45" fmla="*/ 162 h 311"/>
                  <a:gd name="T46" fmla="*/ 13 w 151"/>
                  <a:gd name="T47" fmla="*/ 167 h 311"/>
                  <a:gd name="T48" fmla="*/ 39 w 151"/>
                  <a:gd name="T49" fmla="*/ 173 h 311"/>
                  <a:gd name="T50" fmla="*/ 46 w 151"/>
                  <a:gd name="T51" fmla="*/ 302 h 311"/>
                  <a:gd name="T52" fmla="*/ 55 w 151"/>
                  <a:gd name="T53" fmla="*/ 311 h 311"/>
                  <a:gd name="T54" fmla="*/ 61 w 151"/>
                  <a:gd name="T55" fmla="*/ 311 h 311"/>
                  <a:gd name="T56" fmla="*/ 69 w 151"/>
                  <a:gd name="T57" fmla="*/ 311 h 311"/>
                  <a:gd name="T58" fmla="*/ 82 w 151"/>
                  <a:gd name="T59" fmla="*/ 311 h 311"/>
                  <a:gd name="T60" fmla="*/ 91 w 151"/>
                  <a:gd name="T61" fmla="*/ 311 h 311"/>
                  <a:gd name="T62" fmla="*/ 97 w 151"/>
                  <a:gd name="T63" fmla="*/ 311 h 311"/>
                  <a:gd name="T64" fmla="*/ 105 w 151"/>
                  <a:gd name="T65" fmla="*/ 302 h 311"/>
                  <a:gd name="T66" fmla="*/ 113 w 151"/>
                  <a:gd name="T67" fmla="*/ 174 h 311"/>
                  <a:gd name="T68" fmla="*/ 137 w 151"/>
                  <a:gd name="T69" fmla="*/ 169 h 311"/>
                  <a:gd name="T70" fmla="*/ 141 w 151"/>
                  <a:gd name="T71" fmla="*/ 165 h 311"/>
                  <a:gd name="T72" fmla="*/ 143 w 151"/>
                  <a:gd name="T73" fmla="*/ 125 h 311"/>
                  <a:gd name="T74" fmla="*/ 144 w 151"/>
                  <a:gd name="T75" fmla="*/ 114 h 311"/>
                  <a:gd name="T76" fmla="*/ 151 w 151"/>
                  <a:gd name="T77" fmla="*/ 20 h 311"/>
                  <a:gd name="T78" fmla="*/ 151 w 151"/>
                  <a:gd name="T79" fmla="*/ 19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1" h="311">
                    <a:moveTo>
                      <a:pt x="151" y="19"/>
                    </a:moveTo>
                    <a:cubicBezTo>
                      <a:pt x="149" y="18"/>
                      <a:pt x="149" y="18"/>
                      <a:pt x="149" y="18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49" y="17"/>
                      <a:pt x="148" y="17"/>
                      <a:pt x="148" y="17"/>
                    </a:cubicBezTo>
                    <a:cubicBezTo>
                      <a:pt x="148" y="17"/>
                      <a:pt x="148" y="17"/>
                      <a:pt x="147" y="16"/>
                    </a:cubicBezTo>
                    <a:cubicBezTo>
                      <a:pt x="143" y="14"/>
                      <a:pt x="139" y="12"/>
                      <a:pt x="134" y="10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7"/>
                      <a:pt x="85" y="12"/>
                      <a:pt x="76" y="12"/>
                    </a:cubicBezTo>
                    <a:cubicBezTo>
                      <a:pt x="67" y="12"/>
                      <a:pt x="56" y="7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2" y="12"/>
                      <a:pt x="9" y="14"/>
                      <a:pt x="5" y="16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10" y="162"/>
                      <a:pt x="10" y="162"/>
                      <a:pt x="10" y="162"/>
                    </a:cubicBezTo>
                    <a:cubicBezTo>
                      <a:pt x="10" y="164"/>
                      <a:pt x="12" y="166"/>
                      <a:pt x="13" y="167"/>
                    </a:cubicBezTo>
                    <a:cubicBezTo>
                      <a:pt x="14" y="167"/>
                      <a:pt x="23" y="170"/>
                      <a:pt x="39" y="173"/>
                    </a:cubicBezTo>
                    <a:cubicBezTo>
                      <a:pt x="46" y="302"/>
                      <a:pt x="46" y="302"/>
                      <a:pt x="46" y="302"/>
                    </a:cubicBezTo>
                    <a:cubicBezTo>
                      <a:pt x="46" y="307"/>
                      <a:pt x="50" y="311"/>
                      <a:pt x="55" y="311"/>
                    </a:cubicBezTo>
                    <a:cubicBezTo>
                      <a:pt x="61" y="311"/>
                      <a:pt x="61" y="311"/>
                      <a:pt x="61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82" y="311"/>
                      <a:pt x="82" y="311"/>
                      <a:pt x="82" y="311"/>
                    </a:cubicBezTo>
                    <a:cubicBezTo>
                      <a:pt x="91" y="311"/>
                      <a:pt x="91" y="311"/>
                      <a:pt x="91" y="311"/>
                    </a:cubicBezTo>
                    <a:cubicBezTo>
                      <a:pt x="97" y="311"/>
                      <a:pt x="97" y="311"/>
                      <a:pt x="97" y="311"/>
                    </a:cubicBezTo>
                    <a:cubicBezTo>
                      <a:pt x="102" y="311"/>
                      <a:pt x="105" y="307"/>
                      <a:pt x="105" y="302"/>
                    </a:cubicBezTo>
                    <a:cubicBezTo>
                      <a:pt x="113" y="174"/>
                      <a:pt x="113" y="174"/>
                      <a:pt x="113" y="174"/>
                    </a:cubicBezTo>
                    <a:cubicBezTo>
                      <a:pt x="121" y="173"/>
                      <a:pt x="129" y="171"/>
                      <a:pt x="137" y="169"/>
                    </a:cubicBezTo>
                    <a:cubicBezTo>
                      <a:pt x="139" y="169"/>
                      <a:pt x="140" y="167"/>
                      <a:pt x="141" y="165"/>
                    </a:cubicBezTo>
                    <a:cubicBezTo>
                      <a:pt x="143" y="125"/>
                      <a:pt x="143" y="125"/>
                      <a:pt x="143" y="125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51" y="20"/>
                      <a:pt x="151" y="20"/>
                      <a:pt x="151" y="20"/>
                    </a:cubicBezTo>
                    <a:cubicBezTo>
                      <a:pt x="151" y="20"/>
                      <a:pt x="151" y="20"/>
                      <a:pt x="15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700" b="0" i="1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endParaRPr>
              </a:p>
            </p:txBody>
          </p:sp>
          <p:sp>
            <p:nvSpPr>
              <p:cNvPr id="322" name="Freeform 117">
                <a:extLst>
                  <a:ext uri="{FF2B5EF4-FFF2-40B4-BE49-F238E27FC236}">
                    <a16:creationId xmlns:a16="http://schemas.microsoft.com/office/drawing/2014/main" xmlns="" id="{43DE99F1-6FCE-4174-A8EE-4D28570C2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404" y="4618531"/>
                <a:ext cx="35160" cy="36706"/>
              </a:xfrm>
              <a:custGeom>
                <a:avLst/>
                <a:gdLst>
                  <a:gd name="T0" fmla="*/ 32 w 64"/>
                  <a:gd name="T1" fmla="*/ 77 h 77"/>
                  <a:gd name="T2" fmla="*/ 55 w 64"/>
                  <a:gd name="T3" fmla="*/ 65 h 77"/>
                  <a:gd name="T4" fmla="*/ 64 w 64"/>
                  <a:gd name="T5" fmla="*/ 32 h 77"/>
                  <a:gd name="T6" fmla="*/ 32 w 64"/>
                  <a:gd name="T7" fmla="*/ 0 h 77"/>
                  <a:gd name="T8" fmla="*/ 0 w 64"/>
                  <a:gd name="T9" fmla="*/ 32 h 77"/>
                  <a:gd name="T10" fmla="*/ 8 w 64"/>
                  <a:gd name="T11" fmla="*/ 63 h 77"/>
                  <a:gd name="T12" fmla="*/ 32 w 64"/>
                  <a:gd name="T1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77">
                    <a:moveTo>
                      <a:pt x="32" y="77"/>
                    </a:moveTo>
                    <a:cubicBezTo>
                      <a:pt x="40" y="77"/>
                      <a:pt x="49" y="72"/>
                      <a:pt x="55" y="65"/>
                    </a:cubicBezTo>
                    <a:cubicBezTo>
                      <a:pt x="62" y="55"/>
                      <a:pt x="64" y="42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41"/>
                      <a:pt x="1" y="54"/>
                      <a:pt x="8" y="63"/>
                    </a:cubicBezTo>
                    <a:cubicBezTo>
                      <a:pt x="13" y="71"/>
                      <a:pt x="24" y="77"/>
                      <a:pt x="32" y="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700" b="0" i="1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endParaRPr>
              </a:p>
            </p:txBody>
          </p:sp>
        </p:grpSp>
        <p:grpSp>
          <p:nvGrpSpPr>
            <p:cNvPr id="314" name="Group 313">
              <a:extLst>
                <a:ext uri="{FF2B5EF4-FFF2-40B4-BE49-F238E27FC236}">
                  <a16:creationId xmlns:a16="http://schemas.microsoft.com/office/drawing/2014/main" xmlns="" id="{8A60D691-2834-4C78-85F7-B2F12F1E125B}"/>
                </a:ext>
              </a:extLst>
            </p:cNvPr>
            <p:cNvGrpSpPr/>
            <p:nvPr/>
          </p:nvGrpSpPr>
          <p:grpSpPr>
            <a:xfrm>
              <a:off x="5380227" y="6275459"/>
              <a:ext cx="162635" cy="359864"/>
              <a:chOff x="3672188" y="4618531"/>
              <a:chExt cx="83127" cy="183936"/>
            </a:xfrm>
            <a:solidFill>
              <a:schemeClr val="accent6"/>
            </a:solidFill>
          </p:grpSpPr>
          <p:sp>
            <p:nvSpPr>
              <p:cNvPr id="319" name="Freeform 116">
                <a:extLst>
                  <a:ext uri="{FF2B5EF4-FFF2-40B4-BE49-F238E27FC236}">
                    <a16:creationId xmlns:a16="http://schemas.microsoft.com/office/drawing/2014/main" xmlns="" id="{25247480-A5CE-45E6-8C79-3E2C095FB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2188" y="4653412"/>
                <a:ext cx="83127" cy="149055"/>
              </a:xfrm>
              <a:custGeom>
                <a:avLst/>
                <a:gdLst>
                  <a:gd name="T0" fmla="*/ 151 w 151"/>
                  <a:gd name="T1" fmla="*/ 19 h 311"/>
                  <a:gd name="T2" fmla="*/ 149 w 151"/>
                  <a:gd name="T3" fmla="*/ 18 h 311"/>
                  <a:gd name="T4" fmla="*/ 149 w 151"/>
                  <a:gd name="T5" fmla="*/ 17 h 311"/>
                  <a:gd name="T6" fmla="*/ 148 w 151"/>
                  <a:gd name="T7" fmla="*/ 17 h 311"/>
                  <a:gd name="T8" fmla="*/ 147 w 151"/>
                  <a:gd name="T9" fmla="*/ 16 h 311"/>
                  <a:gd name="T10" fmla="*/ 134 w 151"/>
                  <a:gd name="T11" fmla="*/ 10 h 311"/>
                  <a:gd name="T12" fmla="*/ 120 w 151"/>
                  <a:gd name="T13" fmla="*/ 5 h 311"/>
                  <a:gd name="T14" fmla="*/ 104 w 151"/>
                  <a:gd name="T15" fmla="*/ 0 h 311"/>
                  <a:gd name="T16" fmla="*/ 103 w 151"/>
                  <a:gd name="T17" fmla="*/ 0 h 311"/>
                  <a:gd name="T18" fmla="*/ 76 w 151"/>
                  <a:gd name="T19" fmla="*/ 12 h 311"/>
                  <a:gd name="T20" fmla="*/ 49 w 151"/>
                  <a:gd name="T21" fmla="*/ 0 h 311"/>
                  <a:gd name="T22" fmla="*/ 48 w 151"/>
                  <a:gd name="T23" fmla="*/ 0 h 311"/>
                  <a:gd name="T24" fmla="*/ 31 w 151"/>
                  <a:gd name="T25" fmla="*/ 5 h 311"/>
                  <a:gd name="T26" fmla="*/ 18 w 151"/>
                  <a:gd name="T27" fmla="*/ 10 h 311"/>
                  <a:gd name="T28" fmla="*/ 5 w 151"/>
                  <a:gd name="T29" fmla="*/ 16 h 311"/>
                  <a:gd name="T30" fmla="*/ 3 w 151"/>
                  <a:gd name="T31" fmla="*/ 17 h 311"/>
                  <a:gd name="T32" fmla="*/ 3 w 151"/>
                  <a:gd name="T33" fmla="*/ 17 h 311"/>
                  <a:gd name="T34" fmla="*/ 3 w 151"/>
                  <a:gd name="T35" fmla="*/ 18 h 311"/>
                  <a:gd name="T36" fmla="*/ 1 w 151"/>
                  <a:gd name="T37" fmla="*/ 19 h 311"/>
                  <a:gd name="T38" fmla="*/ 0 w 151"/>
                  <a:gd name="T39" fmla="*/ 20 h 311"/>
                  <a:gd name="T40" fmla="*/ 7 w 151"/>
                  <a:gd name="T41" fmla="*/ 115 h 311"/>
                  <a:gd name="T42" fmla="*/ 8 w 151"/>
                  <a:gd name="T43" fmla="*/ 127 h 311"/>
                  <a:gd name="T44" fmla="*/ 10 w 151"/>
                  <a:gd name="T45" fmla="*/ 162 h 311"/>
                  <a:gd name="T46" fmla="*/ 13 w 151"/>
                  <a:gd name="T47" fmla="*/ 167 h 311"/>
                  <a:gd name="T48" fmla="*/ 39 w 151"/>
                  <a:gd name="T49" fmla="*/ 173 h 311"/>
                  <a:gd name="T50" fmla="*/ 46 w 151"/>
                  <a:gd name="T51" fmla="*/ 302 h 311"/>
                  <a:gd name="T52" fmla="*/ 55 w 151"/>
                  <a:gd name="T53" fmla="*/ 311 h 311"/>
                  <a:gd name="T54" fmla="*/ 61 w 151"/>
                  <a:gd name="T55" fmla="*/ 311 h 311"/>
                  <a:gd name="T56" fmla="*/ 69 w 151"/>
                  <a:gd name="T57" fmla="*/ 311 h 311"/>
                  <a:gd name="T58" fmla="*/ 82 w 151"/>
                  <a:gd name="T59" fmla="*/ 311 h 311"/>
                  <a:gd name="T60" fmla="*/ 91 w 151"/>
                  <a:gd name="T61" fmla="*/ 311 h 311"/>
                  <a:gd name="T62" fmla="*/ 97 w 151"/>
                  <a:gd name="T63" fmla="*/ 311 h 311"/>
                  <a:gd name="T64" fmla="*/ 105 w 151"/>
                  <a:gd name="T65" fmla="*/ 302 h 311"/>
                  <a:gd name="T66" fmla="*/ 113 w 151"/>
                  <a:gd name="T67" fmla="*/ 174 h 311"/>
                  <a:gd name="T68" fmla="*/ 137 w 151"/>
                  <a:gd name="T69" fmla="*/ 169 h 311"/>
                  <a:gd name="T70" fmla="*/ 141 w 151"/>
                  <a:gd name="T71" fmla="*/ 165 h 311"/>
                  <a:gd name="T72" fmla="*/ 143 w 151"/>
                  <a:gd name="T73" fmla="*/ 125 h 311"/>
                  <a:gd name="T74" fmla="*/ 144 w 151"/>
                  <a:gd name="T75" fmla="*/ 114 h 311"/>
                  <a:gd name="T76" fmla="*/ 151 w 151"/>
                  <a:gd name="T77" fmla="*/ 20 h 311"/>
                  <a:gd name="T78" fmla="*/ 151 w 151"/>
                  <a:gd name="T79" fmla="*/ 19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51" h="311">
                    <a:moveTo>
                      <a:pt x="151" y="19"/>
                    </a:moveTo>
                    <a:cubicBezTo>
                      <a:pt x="149" y="18"/>
                      <a:pt x="149" y="18"/>
                      <a:pt x="149" y="18"/>
                    </a:cubicBezTo>
                    <a:cubicBezTo>
                      <a:pt x="149" y="17"/>
                      <a:pt x="149" y="17"/>
                      <a:pt x="149" y="17"/>
                    </a:cubicBezTo>
                    <a:cubicBezTo>
                      <a:pt x="149" y="17"/>
                      <a:pt x="148" y="17"/>
                      <a:pt x="148" y="17"/>
                    </a:cubicBezTo>
                    <a:cubicBezTo>
                      <a:pt x="148" y="17"/>
                      <a:pt x="148" y="17"/>
                      <a:pt x="147" y="16"/>
                    </a:cubicBezTo>
                    <a:cubicBezTo>
                      <a:pt x="143" y="14"/>
                      <a:pt x="139" y="12"/>
                      <a:pt x="134" y="10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6" y="7"/>
                      <a:pt x="85" y="12"/>
                      <a:pt x="76" y="12"/>
                    </a:cubicBezTo>
                    <a:cubicBezTo>
                      <a:pt x="67" y="12"/>
                      <a:pt x="56" y="7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2" y="12"/>
                      <a:pt x="9" y="14"/>
                      <a:pt x="5" y="16"/>
                    </a:cubicBezTo>
                    <a:cubicBezTo>
                      <a:pt x="4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7" y="115"/>
                      <a:pt x="7" y="115"/>
                      <a:pt x="7" y="115"/>
                    </a:cubicBezTo>
                    <a:cubicBezTo>
                      <a:pt x="8" y="127"/>
                      <a:pt x="8" y="127"/>
                      <a:pt x="8" y="127"/>
                    </a:cubicBezTo>
                    <a:cubicBezTo>
                      <a:pt x="10" y="162"/>
                      <a:pt x="10" y="162"/>
                      <a:pt x="10" y="162"/>
                    </a:cubicBezTo>
                    <a:cubicBezTo>
                      <a:pt x="10" y="164"/>
                      <a:pt x="12" y="166"/>
                      <a:pt x="13" y="167"/>
                    </a:cubicBezTo>
                    <a:cubicBezTo>
                      <a:pt x="14" y="167"/>
                      <a:pt x="23" y="170"/>
                      <a:pt x="39" y="173"/>
                    </a:cubicBezTo>
                    <a:cubicBezTo>
                      <a:pt x="46" y="302"/>
                      <a:pt x="46" y="302"/>
                      <a:pt x="46" y="302"/>
                    </a:cubicBezTo>
                    <a:cubicBezTo>
                      <a:pt x="46" y="307"/>
                      <a:pt x="50" y="311"/>
                      <a:pt x="55" y="311"/>
                    </a:cubicBezTo>
                    <a:cubicBezTo>
                      <a:pt x="61" y="311"/>
                      <a:pt x="61" y="311"/>
                      <a:pt x="61" y="311"/>
                    </a:cubicBezTo>
                    <a:cubicBezTo>
                      <a:pt x="69" y="311"/>
                      <a:pt x="69" y="311"/>
                      <a:pt x="69" y="311"/>
                    </a:cubicBezTo>
                    <a:cubicBezTo>
                      <a:pt x="82" y="311"/>
                      <a:pt x="82" y="311"/>
                      <a:pt x="82" y="311"/>
                    </a:cubicBezTo>
                    <a:cubicBezTo>
                      <a:pt x="91" y="311"/>
                      <a:pt x="91" y="311"/>
                      <a:pt x="91" y="311"/>
                    </a:cubicBezTo>
                    <a:cubicBezTo>
                      <a:pt x="97" y="311"/>
                      <a:pt x="97" y="311"/>
                      <a:pt x="97" y="311"/>
                    </a:cubicBezTo>
                    <a:cubicBezTo>
                      <a:pt x="102" y="311"/>
                      <a:pt x="105" y="307"/>
                      <a:pt x="105" y="302"/>
                    </a:cubicBezTo>
                    <a:cubicBezTo>
                      <a:pt x="113" y="174"/>
                      <a:pt x="113" y="174"/>
                      <a:pt x="113" y="174"/>
                    </a:cubicBezTo>
                    <a:cubicBezTo>
                      <a:pt x="121" y="173"/>
                      <a:pt x="129" y="171"/>
                      <a:pt x="137" y="169"/>
                    </a:cubicBezTo>
                    <a:cubicBezTo>
                      <a:pt x="139" y="169"/>
                      <a:pt x="140" y="167"/>
                      <a:pt x="141" y="165"/>
                    </a:cubicBezTo>
                    <a:cubicBezTo>
                      <a:pt x="143" y="125"/>
                      <a:pt x="143" y="125"/>
                      <a:pt x="143" y="125"/>
                    </a:cubicBezTo>
                    <a:cubicBezTo>
                      <a:pt x="144" y="114"/>
                      <a:pt x="144" y="114"/>
                      <a:pt x="144" y="114"/>
                    </a:cubicBezTo>
                    <a:cubicBezTo>
                      <a:pt x="151" y="20"/>
                      <a:pt x="151" y="20"/>
                      <a:pt x="151" y="20"/>
                    </a:cubicBezTo>
                    <a:cubicBezTo>
                      <a:pt x="151" y="20"/>
                      <a:pt x="151" y="20"/>
                      <a:pt x="151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700" b="0" i="1" u="none" strike="noStrike" kern="1200" cap="none" spc="0" normalizeH="0" baseline="0" noProof="0" dirty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endParaRPr>
              </a:p>
            </p:txBody>
          </p:sp>
          <p:sp>
            <p:nvSpPr>
              <p:cNvPr id="320" name="Freeform 117">
                <a:extLst>
                  <a:ext uri="{FF2B5EF4-FFF2-40B4-BE49-F238E27FC236}">
                    <a16:creationId xmlns:a16="http://schemas.microsoft.com/office/drawing/2014/main" xmlns="" id="{A70CFE73-52FD-4D1A-9B1D-F7F59411F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404" y="4618531"/>
                <a:ext cx="35160" cy="36706"/>
              </a:xfrm>
              <a:custGeom>
                <a:avLst/>
                <a:gdLst>
                  <a:gd name="T0" fmla="*/ 32 w 64"/>
                  <a:gd name="T1" fmla="*/ 77 h 77"/>
                  <a:gd name="T2" fmla="*/ 55 w 64"/>
                  <a:gd name="T3" fmla="*/ 65 h 77"/>
                  <a:gd name="T4" fmla="*/ 64 w 64"/>
                  <a:gd name="T5" fmla="*/ 32 h 77"/>
                  <a:gd name="T6" fmla="*/ 32 w 64"/>
                  <a:gd name="T7" fmla="*/ 0 h 77"/>
                  <a:gd name="T8" fmla="*/ 0 w 64"/>
                  <a:gd name="T9" fmla="*/ 32 h 77"/>
                  <a:gd name="T10" fmla="*/ 8 w 64"/>
                  <a:gd name="T11" fmla="*/ 63 h 77"/>
                  <a:gd name="T12" fmla="*/ 32 w 64"/>
                  <a:gd name="T13" fmla="*/ 7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77">
                    <a:moveTo>
                      <a:pt x="32" y="77"/>
                    </a:moveTo>
                    <a:cubicBezTo>
                      <a:pt x="40" y="77"/>
                      <a:pt x="49" y="72"/>
                      <a:pt x="55" y="65"/>
                    </a:cubicBezTo>
                    <a:cubicBezTo>
                      <a:pt x="62" y="55"/>
                      <a:pt x="64" y="42"/>
                      <a:pt x="64" y="32"/>
                    </a:cubicBezTo>
                    <a:cubicBezTo>
                      <a:pt x="64" y="14"/>
                      <a:pt x="50" y="0"/>
                      <a:pt x="32" y="0"/>
                    </a:cubicBezTo>
                    <a:cubicBezTo>
                      <a:pt x="14" y="0"/>
                      <a:pt x="0" y="14"/>
                      <a:pt x="0" y="32"/>
                    </a:cubicBezTo>
                    <a:cubicBezTo>
                      <a:pt x="0" y="41"/>
                      <a:pt x="1" y="54"/>
                      <a:pt x="8" y="63"/>
                    </a:cubicBezTo>
                    <a:cubicBezTo>
                      <a:pt x="13" y="71"/>
                      <a:pt x="24" y="77"/>
                      <a:pt x="32" y="7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t-IT" sz="700" b="0" i="1" u="none" strike="noStrike" kern="1200" cap="none" spc="0" normalizeH="0" baseline="0" noProof="0">
                  <a:ln>
                    <a:noFill/>
                  </a:ln>
                  <a:solidFill>
                    <a:srgbClr val="63666A"/>
                  </a:solidFill>
                  <a:effectLst/>
                  <a:uLnTx/>
                  <a:uFillTx/>
                  <a:latin typeface="GE Inspira Sans"/>
                  <a:ea typeface="+mn-ea"/>
                  <a:cs typeface="+mn-cs"/>
                </a:endParaRPr>
              </a:p>
            </p:txBody>
          </p:sp>
        </p:grp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xmlns="" id="{9C22C05E-309D-452D-82C9-29863499A6F5}"/>
                </a:ext>
              </a:extLst>
            </p:cNvPr>
            <p:cNvSpPr txBox="1"/>
            <p:nvPr/>
          </p:nvSpPr>
          <p:spPr>
            <a:xfrm>
              <a:off x="1627683" y="6364531"/>
              <a:ext cx="462124" cy="201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i="1" dirty="0">
                  <a:solidFill>
                    <a:schemeClr val="accent2"/>
                  </a:solidFill>
                </a:rPr>
                <a:t>Patient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xmlns="" id="{2706869F-E1C2-4520-B0CB-256F9EFBD9F5}"/>
                </a:ext>
              </a:extLst>
            </p:cNvPr>
            <p:cNvSpPr txBox="1"/>
            <p:nvPr/>
          </p:nvSpPr>
          <p:spPr>
            <a:xfrm>
              <a:off x="2798440" y="6364531"/>
              <a:ext cx="698183" cy="201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i="1" dirty="0">
                  <a:solidFill>
                    <a:schemeClr val="accent2"/>
                  </a:solidFill>
                </a:rPr>
                <a:t>Call Center</a:t>
              </a: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xmlns="" id="{C6892FB8-D28C-46C3-ACEA-A96CC36CB253}"/>
                </a:ext>
              </a:extLst>
            </p:cNvPr>
            <p:cNvSpPr txBox="1"/>
            <p:nvPr/>
          </p:nvSpPr>
          <p:spPr>
            <a:xfrm>
              <a:off x="4107049" y="6364531"/>
              <a:ext cx="814548" cy="201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i="1" dirty="0">
                  <a:solidFill>
                    <a:schemeClr val="accent2"/>
                  </a:solidFill>
                </a:rPr>
                <a:t>Screen Team</a:t>
              </a:r>
            </a:p>
          </p:txBody>
        </p:sp>
        <p:sp>
          <p:nvSpPr>
            <p:cNvPr id="318" name="TextBox 317">
              <a:extLst>
                <a:ext uri="{FF2B5EF4-FFF2-40B4-BE49-F238E27FC236}">
                  <a16:creationId xmlns:a16="http://schemas.microsoft.com/office/drawing/2014/main" xmlns="" id="{D447D7D6-0D9A-4B3C-90D3-328E57C8E63E}"/>
                </a:ext>
              </a:extLst>
            </p:cNvPr>
            <p:cNvSpPr txBox="1"/>
            <p:nvPr/>
          </p:nvSpPr>
          <p:spPr>
            <a:xfrm>
              <a:off x="5620138" y="6364531"/>
              <a:ext cx="434599" cy="20153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200" i="1" dirty="0">
                  <a:solidFill>
                    <a:schemeClr val="accent2"/>
                  </a:solidFill>
                </a:rPr>
                <a:t>Doctor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2A54D820-BCF8-456C-97AA-9327215A4368}"/>
              </a:ext>
            </a:extLst>
          </p:cNvPr>
          <p:cNvSpPr txBox="1"/>
          <p:nvPr/>
        </p:nvSpPr>
        <p:spPr>
          <a:xfrm>
            <a:off x="10045540" y="2232032"/>
            <a:ext cx="146023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rPr>
              <a:t>Patient Portal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xmlns="" id="{8F164297-3423-4415-BFBF-FA116322429C}"/>
              </a:ext>
            </a:extLst>
          </p:cNvPr>
          <p:cNvGrpSpPr/>
          <p:nvPr/>
        </p:nvGrpSpPr>
        <p:grpSpPr>
          <a:xfrm>
            <a:off x="10694338" y="2670742"/>
            <a:ext cx="162635" cy="359864"/>
            <a:chOff x="3672188" y="4618531"/>
            <a:chExt cx="83127" cy="183936"/>
          </a:xfrm>
          <a:solidFill>
            <a:schemeClr val="accent2"/>
          </a:solidFill>
        </p:grpSpPr>
        <p:sp>
          <p:nvSpPr>
            <p:cNvPr id="96" name="Freeform 116">
              <a:extLst>
                <a:ext uri="{FF2B5EF4-FFF2-40B4-BE49-F238E27FC236}">
                  <a16:creationId xmlns:a16="http://schemas.microsoft.com/office/drawing/2014/main" xmlns="" id="{109CCCD8-452A-4D88-95C1-6A51B1D0D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2188" y="4653412"/>
              <a:ext cx="83127" cy="149055"/>
            </a:xfrm>
            <a:custGeom>
              <a:avLst/>
              <a:gdLst>
                <a:gd name="T0" fmla="*/ 151 w 151"/>
                <a:gd name="T1" fmla="*/ 19 h 311"/>
                <a:gd name="T2" fmla="*/ 149 w 151"/>
                <a:gd name="T3" fmla="*/ 18 h 311"/>
                <a:gd name="T4" fmla="*/ 149 w 151"/>
                <a:gd name="T5" fmla="*/ 17 h 311"/>
                <a:gd name="T6" fmla="*/ 148 w 151"/>
                <a:gd name="T7" fmla="*/ 17 h 311"/>
                <a:gd name="T8" fmla="*/ 147 w 151"/>
                <a:gd name="T9" fmla="*/ 16 h 311"/>
                <a:gd name="T10" fmla="*/ 134 w 151"/>
                <a:gd name="T11" fmla="*/ 10 h 311"/>
                <a:gd name="T12" fmla="*/ 120 w 151"/>
                <a:gd name="T13" fmla="*/ 5 h 311"/>
                <a:gd name="T14" fmla="*/ 104 w 151"/>
                <a:gd name="T15" fmla="*/ 0 h 311"/>
                <a:gd name="T16" fmla="*/ 103 w 151"/>
                <a:gd name="T17" fmla="*/ 0 h 311"/>
                <a:gd name="T18" fmla="*/ 76 w 151"/>
                <a:gd name="T19" fmla="*/ 12 h 311"/>
                <a:gd name="T20" fmla="*/ 49 w 151"/>
                <a:gd name="T21" fmla="*/ 0 h 311"/>
                <a:gd name="T22" fmla="*/ 48 w 151"/>
                <a:gd name="T23" fmla="*/ 0 h 311"/>
                <a:gd name="T24" fmla="*/ 31 w 151"/>
                <a:gd name="T25" fmla="*/ 5 h 311"/>
                <a:gd name="T26" fmla="*/ 18 w 151"/>
                <a:gd name="T27" fmla="*/ 10 h 311"/>
                <a:gd name="T28" fmla="*/ 5 w 151"/>
                <a:gd name="T29" fmla="*/ 16 h 311"/>
                <a:gd name="T30" fmla="*/ 3 w 151"/>
                <a:gd name="T31" fmla="*/ 17 h 311"/>
                <a:gd name="T32" fmla="*/ 3 w 151"/>
                <a:gd name="T33" fmla="*/ 17 h 311"/>
                <a:gd name="T34" fmla="*/ 3 w 151"/>
                <a:gd name="T35" fmla="*/ 18 h 311"/>
                <a:gd name="T36" fmla="*/ 1 w 151"/>
                <a:gd name="T37" fmla="*/ 19 h 311"/>
                <a:gd name="T38" fmla="*/ 0 w 151"/>
                <a:gd name="T39" fmla="*/ 20 h 311"/>
                <a:gd name="T40" fmla="*/ 7 w 151"/>
                <a:gd name="T41" fmla="*/ 115 h 311"/>
                <a:gd name="T42" fmla="*/ 8 w 151"/>
                <a:gd name="T43" fmla="*/ 127 h 311"/>
                <a:gd name="T44" fmla="*/ 10 w 151"/>
                <a:gd name="T45" fmla="*/ 162 h 311"/>
                <a:gd name="T46" fmla="*/ 13 w 151"/>
                <a:gd name="T47" fmla="*/ 167 h 311"/>
                <a:gd name="T48" fmla="*/ 39 w 151"/>
                <a:gd name="T49" fmla="*/ 173 h 311"/>
                <a:gd name="T50" fmla="*/ 46 w 151"/>
                <a:gd name="T51" fmla="*/ 302 h 311"/>
                <a:gd name="T52" fmla="*/ 55 w 151"/>
                <a:gd name="T53" fmla="*/ 311 h 311"/>
                <a:gd name="T54" fmla="*/ 61 w 151"/>
                <a:gd name="T55" fmla="*/ 311 h 311"/>
                <a:gd name="T56" fmla="*/ 69 w 151"/>
                <a:gd name="T57" fmla="*/ 311 h 311"/>
                <a:gd name="T58" fmla="*/ 82 w 151"/>
                <a:gd name="T59" fmla="*/ 311 h 311"/>
                <a:gd name="T60" fmla="*/ 91 w 151"/>
                <a:gd name="T61" fmla="*/ 311 h 311"/>
                <a:gd name="T62" fmla="*/ 97 w 151"/>
                <a:gd name="T63" fmla="*/ 311 h 311"/>
                <a:gd name="T64" fmla="*/ 105 w 151"/>
                <a:gd name="T65" fmla="*/ 302 h 311"/>
                <a:gd name="T66" fmla="*/ 113 w 151"/>
                <a:gd name="T67" fmla="*/ 174 h 311"/>
                <a:gd name="T68" fmla="*/ 137 w 151"/>
                <a:gd name="T69" fmla="*/ 169 h 311"/>
                <a:gd name="T70" fmla="*/ 141 w 151"/>
                <a:gd name="T71" fmla="*/ 165 h 311"/>
                <a:gd name="T72" fmla="*/ 143 w 151"/>
                <a:gd name="T73" fmla="*/ 125 h 311"/>
                <a:gd name="T74" fmla="*/ 144 w 151"/>
                <a:gd name="T75" fmla="*/ 114 h 311"/>
                <a:gd name="T76" fmla="*/ 151 w 151"/>
                <a:gd name="T77" fmla="*/ 20 h 311"/>
                <a:gd name="T78" fmla="*/ 151 w 151"/>
                <a:gd name="T79" fmla="*/ 1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" h="311">
                  <a:moveTo>
                    <a:pt x="151" y="19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49" y="17"/>
                    <a:pt x="149" y="17"/>
                    <a:pt x="149" y="17"/>
                  </a:cubicBezTo>
                  <a:cubicBezTo>
                    <a:pt x="149" y="17"/>
                    <a:pt x="148" y="17"/>
                    <a:pt x="148" y="17"/>
                  </a:cubicBezTo>
                  <a:cubicBezTo>
                    <a:pt x="148" y="17"/>
                    <a:pt x="148" y="17"/>
                    <a:pt x="147" y="16"/>
                  </a:cubicBezTo>
                  <a:cubicBezTo>
                    <a:pt x="143" y="14"/>
                    <a:pt x="139" y="12"/>
                    <a:pt x="134" y="10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96" y="7"/>
                    <a:pt x="85" y="12"/>
                    <a:pt x="76" y="12"/>
                  </a:cubicBezTo>
                  <a:cubicBezTo>
                    <a:pt x="67" y="12"/>
                    <a:pt x="56" y="7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2" y="12"/>
                    <a:pt x="9" y="14"/>
                    <a:pt x="5" y="16"/>
                  </a:cubicBezTo>
                  <a:cubicBezTo>
                    <a:pt x="4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0" y="20"/>
                  </a:cubicBezTo>
                  <a:cubicBezTo>
                    <a:pt x="7" y="115"/>
                    <a:pt x="7" y="115"/>
                    <a:pt x="7" y="115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10" y="162"/>
                    <a:pt x="10" y="162"/>
                    <a:pt x="10" y="162"/>
                  </a:cubicBezTo>
                  <a:cubicBezTo>
                    <a:pt x="10" y="164"/>
                    <a:pt x="12" y="166"/>
                    <a:pt x="13" y="167"/>
                  </a:cubicBezTo>
                  <a:cubicBezTo>
                    <a:pt x="14" y="167"/>
                    <a:pt x="23" y="170"/>
                    <a:pt x="39" y="173"/>
                  </a:cubicBezTo>
                  <a:cubicBezTo>
                    <a:pt x="46" y="302"/>
                    <a:pt x="46" y="302"/>
                    <a:pt x="46" y="302"/>
                  </a:cubicBezTo>
                  <a:cubicBezTo>
                    <a:pt x="46" y="307"/>
                    <a:pt x="50" y="311"/>
                    <a:pt x="55" y="311"/>
                  </a:cubicBezTo>
                  <a:cubicBezTo>
                    <a:pt x="61" y="311"/>
                    <a:pt x="61" y="311"/>
                    <a:pt x="61" y="311"/>
                  </a:cubicBezTo>
                  <a:cubicBezTo>
                    <a:pt x="69" y="311"/>
                    <a:pt x="69" y="311"/>
                    <a:pt x="69" y="311"/>
                  </a:cubicBezTo>
                  <a:cubicBezTo>
                    <a:pt x="82" y="311"/>
                    <a:pt x="82" y="311"/>
                    <a:pt x="82" y="311"/>
                  </a:cubicBezTo>
                  <a:cubicBezTo>
                    <a:pt x="91" y="311"/>
                    <a:pt x="91" y="311"/>
                    <a:pt x="91" y="311"/>
                  </a:cubicBezTo>
                  <a:cubicBezTo>
                    <a:pt x="97" y="311"/>
                    <a:pt x="97" y="311"/>
                    <a:pt x="97" y="311"/>
                  </a:cubicBezTo>
                  <a:cubicBezTo>
                    <a:pt x="102" y="311"/>
                    <a:pt x="105" y="307"/>
                    <a:pt x="105" y="302"/>
                  </a:cubicBezTo>
                  <a:cubicBezTo>
                    <a:pt x="113" y="174"/>
                    <a:pt x="113" y="174"/>
                    <a:pt x="113" y="174"/>
                  </a:cubicBezTo>
                  <a:cubicBezTo>
                    <a:pt x="121" y="173"/>
                    <a:pt x="129" y="171"/>
                    <a:pt x="137" y="169"/>
                  </a:cubicBezTo>
                  <a:cubicBezTo>
                    <a:pt x="139" y="169"/>
                    <a:pt x="140" y="167"/>
                    <a:pt x="141" y="165"/>
                  </a:cubicBezTo>
                  <a:cubicBezTo>
                    <a:pt x="143" y="125"/>
                    <a:pt x="143" y="125"/>
                    <a:pt x="143" y="125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51" y="20"/>
                    <a:pt x="151" y="20"/>
                    <a:pt x="151" y="20"/>
                  </a:cubicBezTo>
                  <a:cubicBezTo>
                    <a:pt x="151" y="20"/>
                    <a:pt x="151" y="20"/>
                    <a:pt x="151" y="1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  <p:sp>
          <p:nvSpPr>
            <p:cNvPr id="97" name="Freeform 117">
              <a:extLst>
                <a:ext uri="{FF2B5EF4-FFF2-40B4-BE49-F238E27FC236}">
                  <a16:creationId xmlns:a16="http://schemas.microsoft.com/office/drawing/2014/main" xmlns="" id="{D9899A0D-21B8-44D7-9947-CCB62E6E3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404" y="4618531"/>
              <a:ext cx="35160" cy="36706"/>
            </a:xfrm>
            <a:custGeom>
              <a:avLst/>
              <a:gdLst>
                <a:gd name="T0" fmla="*/ 32 w 64"/>
                <a:gd name="T1" fmla="*/ 77 h 77"/>
                <a:gd name="T2" fmla="*/ 55 w 64"/>
                <a:gd name="T3" fmla="*/ 65 h 77"/>
                <a:gd name="T4" fmla="*/ 64 w 64"/>
                <a:gd name="T5" fmla="*/ 32 h 77"/>
                <a:gd name="T6" fmla="*/ 32 w 64"/>
                <a:gd name="T7" fmla="*/ 0 h 77"/>
                <a:gd name="T8" fmla="*/ 0 w 64"/>
                <a:gd name="T9" fmla="*/ 32 h 77"/>
                <a:gd name="T10" fmla="*/ 8 w 64"/>
                <a:gd name="T11" fmla="*/ 63 h 77"/>
                <a:gd name="T12" fmla="*/ 32 w 64"/>
                <a:gd name="T13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77">
                  <a:moveTo>
                    <a:pt x="32" y="77"/>
                  </a:moveTo>
                  <a:cubicBezTo>
                    <a:pt x="40" y="77"/>
                    <a:pt x="49" y="72"/>
                    <a:pt x="55" y="65"/>
                  </a:cubicBezTo>
                  <a:cubicBezTo>
                    <a:pt x="62" y="55"/>
                    <a:pt x="64" y="4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14" y="0"/>
                    <a:pt x="0" y="14"/>
                    <a:pt x="0" y="32"/>
                  </a:cubicBezTo>
                  <a:cubicBezTo>
                    <a:pt x="0" y="41"/>
                    <a:pt x="1" y="54"/>
                    <a:pt x="8" y="63"/>
                  </a:cubicBezTo>
                  <a:cubicBezTo>
                    <a:pt x="13" y="71"/>
                    <a:pt x="24" y="77"/>
                    <a:pt x="32" y="7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000" b="0" i="0" u="none" strike="noStrike" kern="120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GE Inspira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303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058BA9-2244-4C9E-9C52-E2B65944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649413"/>
            <a:ext cx="9261449" cy="1828193"/>
          </a:xfrm>
        </p:spPr>
        <p:txBody>
          <a:bodyPr/>
          <a:lstStyle/>
          <a:p>
            <a:r>
              <a:rPr lang="en-US" dirty="0"/>
              <a:t>Solution Features</a:t>
            </a:r>
            <a:br>
              <a:rPr lang="en-US" dirty="0"/>
            </a:br>
            <a:r>
              <a:rPr lang="en-US" sz="2800" dirty="0"/>
              <a:t>	- For Call Center Team</a:t>
            </a:r>
            <a:br>
              <a:rPr lang="en-US" sz="2800" dirty="0"/>
            </a:br>
            <a:r>
              <a:rPr lang="en-US" sz="2800" dirty="0"/>
              <a:t>	- For Clinical Team</a:t>
            </a:r>
            <a:br>
              <a:rPr lang="en-US" sz="2800" dirty="0"/>
            </a:br>
            <a:r>
              <a:rPr lang="en-US" sz="2800" dirty="0"/>
              <a:t>	- For Patient</a:t>
            </a:r>
          </a:p>
        </p:txBody>
      </p:sp>
    </p:spTree>
    <p:extLst>
      <p:ext uri="{BB962C8B-B14F-4D97-AF65-F5344CB8AC3E}">
        <p14:creationId xmlns:p14="http://schemas.microsoft.com/office/powerpoint/2010/main" val="3434078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8974491-0805-4F77-B2BB-5DECEDC3C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Call Center / Tele Operator Login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B41AE4-A07B-4541-A25A-4EEA63425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5334" y="1119220"/>
            <a:ext cx="7286604" cy="365760"/>
          </a:xfrm>
        </p:spPr>
        <p:txBody>
          <a:bodyPr/>
          <a:lstStyle/>
          <a:p>
            <a:r>
              <a:rPr lang="en-US" dirty="0"/>
              <a:t>Patient Registration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4CEF5CD-A4EC-423B-B04C-4AA15537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Center – Patient Registration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7E9425-3C06-48ED-A25B-12E848C01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6</a:t>
            </a:fld>
            <a:endParaRPr lang="en-CA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41920DCA-F7A5-41FD-BB15-28B963620F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1" t="15722" r="31152" b="13738"/>
          <a:stretch/>
        </p:blipFill>
        <p:spPr>
          <a:xfrm>
            <a:off x="495300" y="2119999"/>
            <a:ext cx="3377600" cy="317028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6E079B7E-ED04-4107-A0FD-839D3A78C7A2}"/>
              </a:ext>
            </a:extLst>
          </p:cNvPr>
          <p:cNvSpPr/>
          <p:nvPr/>
        </p:nvSpPr>
        <p:spPr>
          <a:xfrm>
            <a:off x="1199577" y="2672226"/>
            <a:ext cx="2042402" cy="563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09ED6CA3-1D25-492A-902F-F16BB0E528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115" y="2675515"/>
            <a:ext cx="1729121" cy="672310"/>
          </a:xfrm>
          <a:prstGeom prst="rect">
            <a:avLst/>
          </a:prstGeom>
        </p:spPr>
      </p:pic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0976150B-D5C0-481A-95C8-574DC31787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5774172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Web Based Login Screen with Role based Access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xmlns="" id="{B542729F-95C7-4CA6-9E69-3C5E4D845F1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05312" y="5774172"/>
            <a:ext cx="7286603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Shortcut for COVID Screening, General Screening and Appointment Booking on Landing Screen </a:t>
            </a:r>
          </a:p>
        </p:txBody>
      </p:sp>
      <p:pic>
        <p:nvPicPr>
          <p:cNvPr id="45" name="Content Placeholder 44">
            <a:extLst>
              <a:ext uri="{FF2B5EF4-FFF2-40B4-BE49-F238E27FC236}">
                <a16:creationId xmlns:a16="http://schemas.microsoft.com/office/drawing/2014/main" xmlns="" id="{91D7029A-3FAA-470C-B754-63894120E580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0"/>
          <a:stretch/>
        </p:blipFill>
        <p:spPr>
          <a:xfrm>
            <a:off x="4405313" y="2273261"/>
            <a:ext cx="7286626" cy="228604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BA06659-2933-4514-AC8C-5FEDDF9980BE}"/>
              </a:ext>
            </a:extLst>
          </p:cNvPr>
          <p:cNvSpPr/>
          <p:nvPr/>
        </p:nvSpPr>
        <p:spPr>
          <a:xfrm>
            <a:off x="8242300" y="1727200"/>
            <a:ext cx="3683000" cy="196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38">
            <a:extLst>
              <a:ext uri="{FF2B5EF4-FFF2-40B4-BE49-F238E27FC236}">
                <a16:creationId xmlns:a16="http://schemas.microsoft.com/office/drawing/2014/main" xmlns="" id="{E75B4C30-92B1-466E-83F4-85884415465F}"/>
              </a:ext>
            </a:extLst>
          </p:cNvPr>
          <p:cNvSpPr txBox="1">
            <a:spLocks/>
          </p:cNvSpPr>
          <p:nvPr/>
        </p:nvSpPr>
        <p:spPr>
          <a:xfrm>
            <a:off x="4405312" y="4898376"/>
            <a:ext cx="7286603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Minimum field for Patient Registration</a:t>
            </a:r>
          </a:p>
        </p:txBody>
      </p:sp>
      <p:sp>
        <p:nvSpPr>
          <p:cNvPr id="48" name="Content Placeholder 38">
            <a:extLst>
              <a:ext uri="{FF2B5EF4-FFF2-40B4-BE49-F238E27FC236}">
                <a16:creationId xmlns:a16="http://schemas.microsoft.com/office/drawing/2014/main" xmlns="" id="{2358779D-7F7B-4E00-B24A-011D4C11F806}"/>
              </a:ext>
            </a:extLst>
          </p:cNvPr>
          <p:cNvSpPr txBox="1">
            <a:spLocks/>
          </p:cNvSpPr>
          <p:nvPr/>
        </p:nvSpPr>
        <p:spPr>
          <a:xfrm>
            <a:off x="4405312" y="5318145"/>
            <a:ext cx="7286603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Preferred Mode of Consultation – Audio, Video or Both 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2D1F6E7E-3BB7-4124-8A5D-084492A69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6448" y="1532177"/>
            <a:ext cx="3797521" cy="382000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11B66DC-3269-4C28-B92C-3D01EC4176D5}"/>
              </a:ext>
            </a:extLst>
          </p:cNvPr>
          <p:cNvSpPr/>
          <p:nvPr/>
        </p:nvSpPr>
        <p:spPr>
          <a:xfrm>
            <a:off x="9845040" y="2455088"/>
            <a:ext cx="1580198" cy="1785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xmlns="" id="{89D40F9D-76BA-41B0-8821-6FF5D63280BD}"/>
              </a:ext>
            </a:extLst>
          </p:cNvPr>
          <p:cNvCxnSpPr>
            <a:cxnSpLocks/>
            <a:stCxn id="51" idx="0"/>
            <a:endCxn id="50" idx="2"/>
          </p:cNvCxnSpPr>
          <p:nvPr/>
        </p:nvCxnSpPr>
        <p:spPr>
          <a:xfrm rot="16200000" flipV="1">
            <a:off x="9954719" y="1774668"/>
            <a:ext cx="540911" cy="81993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C00000"/>
            </a:solidFill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C312316-AB76-4A2E-BA5F-5942258E625C}"/>
              </a:ext>
            </a:extLst>
          </p:cNvPr>
          <p:cNvSpPr/>
          <p:nvPr/>
        </p:nvSpPr>
        <p:spPr>
          <a:xfrm>
            <a:off x="8048613" y="254000"/>
            <a:ext cx="3876687" cy="516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For Call Center Team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xmlns="" id="{0F4583AA-174C-41FA-8E23-AEAD577BA566}"/>
              </a:ext>
            </a:extLst>
          </p:cNvPr>
          <p:cNvSpPr/>
          <p:nvPr/>
        </p:nvSpPr>
        <p:spPr>
          <a:xfrm>
            <a:off x="1514125" y="5516531"/>
            <a:ext cx="1339948" cy="218119"/>
          </a:xfrm>
          <a:prstGeom prst="triangle">
            <a:avLst/>
          </a:prstGeom>
          <a:gradFill flip="none" rotWithShape="1">
            <a:gsLst>
              <a:gs pos="0">
                <a:srgbClr val="4672BB"/>
              </a:gs>
              <a:gs pos="39000">
                <a:srgbClr val="88A0C9">
                  <a:alpha val="89000"/>
                </a:srgbClr>
              </a:gs>
              <a:gs pos="87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B70C1F52-5964-4771-B01E-2983723AEA37}"/>
              </a:ext>
            </a:extLst>
          </p:cNvPr>
          <p:cNvSpPr/>
          <p:nvPr/>
        </p:nvSpPr>
        <p:spPr>
          <a:xfrm>
            <a:off x="7246474" y="4623378"/>
            <a:ext cx="1339948" cy="218119"/>
          </a:xfrm>
          <a:prstGeom prst="triangle">
            <a:avLst/>
          </a:prstGeom>
          <a:gradFill flip="none" rotWithShape="1">
            <a:gsLst>
              <a:gs pos="0">
                <a:srgbClr val="4672BB"/>
              </a:gs>
              <a:gs pos="39000">
                <a:srgbClr val="88A0C9">
                  <a:alpha val="89000"/>
                </a:srgbClr>
              </a:gs>
              <a:gs pos="87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8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F3B14-60BC-42FE-BABA-CF0C5BD4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Center – Role Based Worklists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F1BDC59B-514B-4557-875E-1EF336B1235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66"/>
          <a:stretch/>
        </p:blipFill>
        <p:spPr>
          <a:xfrm>
            <a:off x="495300" y="1208088"/>
            <a:ext cx="11180337" cy="1676652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8AA345-CF5C-4E6C-A90C-FE331DCB09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7</a:t>
            </a:fld>
            <a:endParaRPr lang="en-CA" dirty="0"/>
          </a:p>
        </p:txBody>
      </p:sp>
      <p:sp>
        <p:nvSpPr>
          <p:cNvPr id="8" name="Content Placeholder 37">
            <a:extLst>
              <a:ext uri="{FF2B5EF4-FFF2-40B4-BE49-F238E27FC236}">
                <a16:creationId xmlns:a16="http://schemas.microsoft.com/office/drawing/2014/main" xmlns="" id="{3A1A51A1-7E12-40BC-9556-3D688D70A298}"/>
              </a:ext>
            </a:extLst>
          </p:cNvPr>
          <p:cNvSpPr txBox="1">
            <a:spLocks/>
          </p:cNvSpPr>
          <p:nvPr/>
        </p:nvSpPr>
        <p:spPr>
          <a:xfrm>
            <a:off x="495300" y="2978475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User Role Based Worklists</a:t>
            </a:r>
          </a:p>
        </p:txBody>
      </p:sp>
      <p:sp>
        <p:nvSpPr>
          <p:cNvPr id="9" name="Content Placeholder 37">
            <a:extLst>
              <a:ext uri="{FF2B5EF4-FFF2-40B4-BE49-F238E27FC236}">
                <a16:creationId xmlns:a16="http://schemas.microsoft.com/office/drawing/2014/main" xmlns="" id="{B301D4C6-2F9F-4C26-9F66-8333E17433AB}"/>
              </a:ext>
            </a:extLst>
          </p:cNvPr>
          <p:cNvSpPr txBox="1">
            <a:spLocks/>
          </p:cNvSpPr>
          <p:nvPr/>
        </p:nvSpPr>
        <p:spPr>
          <a:xfrm>
            <a:off x="8318502" y="2978475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Completed Worklist</a:t>
            </a:r>
          </a:p>
        </p:txBody>
      </p:sp>
      <p:sp>
        <p:nvSpPr>
          <p:cNvPr id="10" name="Content Placeholder 37">
            <a:extLst>
              <a:ext uri="{FF2B5EF4-FFF2-40B4-BE49-F238E27FC236}">
                <a16:creationId xmlns:a16="http://schemas.microsoft.com/office/drawing/2014/main" xmlns="" id="{ADAA4E3C-C576-44C2-8C57-CE8C4464E862}"/>
              </a:ext>
            </a:extLst>
          </p:cNvPr>
          <p:cNvSpPr txBox="1">
            <a:spLocks/>
          </p:cNvSpPr>
          <p:nvPr/>
        </p:nvSpPr>
        <p:spPr>
          <a:xfrm>
            <a:off x="4406901" y="2978475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Pending Worklists</a:t>
            </a:r>
          </a:p>
        </p:txBody>
      </p:sp>
      <p:sp>
        <p:nvSpPr>
          <p:cNvPr id="11" name="Content Placeholder 37">
            <a:extLst>
              <a:ext uri="{FF2B5EF4-FFF2-40B4-BE49-F238E27FC236}">
                <a16:creationId xmlns:a16="http://schemas.microsoft.com/office/drawing/2014/main" xmlns="" id="{E3C80275-D728-4157-BBD5-DF535222210E}"/>
              </a:ext>
            </a:extLst>
          </p:cNvPr>
          <p:cNvSpPr txBox="1">
            <a:spLocks/>
          </p:cNvSpPr>
          <p:nvPr/>
        </p:nvSpPr>
        <p:spPr>
          <a:xfrm>
            <a:off x="495300" y="3346530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Quick Patient Search on MRN / Phone No.</a:t>
            </a:r>
          </a:p>
        </p:txBody>
      </p:sp>
      <p:sp>
        <p:nvSpPr>
          <p:cNvPr id="12" name="Content Placeholder 37">
            <a:extLst>
              <a:ext uri="{FF2B5EF4-FFF2-40B4-BE49-F238E27FC236}">
                <a16:creationId xmlns:a16="http://schemas.microsoft.com/office/drawing/2014/main" xmlns="" id="{64CC454D-D835-4B18-95F2-9048B3855742}"/>
              </a:ext>
            </a:extLst>
          </p:cNvPr>
          <p:cNvSpPr txBox="1">
            <a:spLocks/>
          </p:cNvSpPr>
          <p:nvPr/>
        </p:nvSpPr>
        <p:spPr>
          <a:xfrm>
            <a:off x="8318502" y="3346530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Access to Screening Data</a:t>
            </a:r>
          </a:p>
        </p:txBody>
      </p:sp>
      <p:sp>
        <p:nvSpPr>
          <p:cNvPr id="13" name="Content Placeholder 37">
            <a:extLst>
              <a:ext uri="{FF2B5EF4-FFF2-40B4-BE49-F238E27FC236}">
                <a16:creationId xmlns:a16="http://schemas.microsoft.com/office/drawing/2014/main" xmlns="" id="{61D87C45-9BB0-4FFE-9783-5F41382E8FEF}"/>
              </a:ext>
            </a:extLst>
          </p:cNvPr>
          <p:cNvSpPr txBox="1">
            <a:spLocks/>
          </p:cNvSpPr>
          <p:nvPr/>
        </p:nvSpPr>
        <p:spPr>
          <a:xfrm>
            <a:off x="4406901" y="3346530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Date Range Filters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E2F162B-67C9-4338-A48D-EF23B46A9D95}"/>
              </a:ext>
            </a:extLst>
          </p:cNvPr>
          <p:cNvSpPr/>
          <p:nvPr/>
        </p:nvSpPr>
        <p:spPr>
          <a:xfrm>
            <a:off x="6132298" y="2069274"/>
            <a:ext cx="1274341" cy="18878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14AD6B3-A6D7-432C-ABD0-19074973195F}"/>
              </a:ext>
            </a:extLst>
          </p:cNvPr>
          <p:cNvSpPr/>
          <p:nvPr/>
        </p:nvSpPr>
        <p:spPr>
          <a:xfrm>
            <a:off x="4892040" y="2460287"/>
            <a:ext cx="899160" cy="2695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B6D69B11-22F0-4796-9FEC-EDE63FAE8B1D}"/>
              </a:ext>
            </a:extLst>
          </p:cNvPr>
          <p:cNvSpPr/>
          <p:nvPr/>
        </p:nvSpPr>
        <p:spPr>
          <a:xfrm>
            <a:off x="10636690" y="2460287"/>
            <a:ext cx="899160" cy="2695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6197330-99E1-4E11-8188-5D5BA406B388}"/>
              </a:ext>
            </a:extLst>
          </p:cNvPr>
          <p:cNvSpPr/>
          <p:nvPr/>
        </p:nvSpPr>
        <p:spPr>
          <a:xfrm>
            <a:off x="4281714" y="1787208"/>
            <a:ext cx="3223986" cy="21890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6F31E39-F865-45B1-9DD2-098085AE7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07"/>
          <a:stretch/>
        </p:blipFill>
        <p:spPr>
          <a:xfrm>
            <a:off x="491332" y="4443312"/>
            <a:ext cx="9198768" cy="2080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40B5A44E-A3B1-479B-9720-B7046A0CECD4}"/>
              </a:ext>
            </a:extLst>
          </p:cNvPr>
          <p:cNvSpPr txBox="1">
            <a:spLocks/>
          </p:cNvSpPr>
          <p:nvPr/>
        </p:nvSpPr>
        <p:spPr>
          <a:xfrm>
            <a:off x="495300" y="3846391"/>
            <a:ext cx="11201400" cy="57847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Call Center  - Appointment List View</a:t>
            </a:r>
          </a:p>
        </p:txBody>
      </p:sp>
      <p:sp>
        <p:nvSpPr>
          <p:cNvPr id="22" name="Content Placeholder 37">
            <a:extLst>
              <a:ext uri="{FF2B5EF4-FFF2-40B4-BE49-F238E27FC236}">
                <a16:creationId xmlns:a16="http://schemas.microsoft.com/office/drawing/2014/main" xmlns="" id="{D5086E8F-7AB1-4466-B384-0A01F59AE558}"/>
              </a:ext>
            </a:extLst>
          </p:cNvPr>
          <p:cNvSpPr txBox="1">
            <a:spLocks/>
          </p:cNvSpPr>
          <p:nvPr/>
        </p:nvSpPr>
        <p:spPr>
          <a:xfrm>
            <a:off x="10010774" y="4912173"/>
            <a:ext cx="1743077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Color Coded Status</a:t>
            </a:r>
          </a:p>
        </p:txBody>
      </p:sp>
      <p:sp>
        <p:nvSpPr>
          <p:cNvPr id="23" name="Content Placeholder 37">
            <a:extLst>
              <a:ext uri="{FF2B5EF4-FFF2-40B4-BE49-F238E27FC236}">
                <a16:creationId xmlns:a16="http://schemas.microsoft.com/office/drawing/2014/main" xmlns="" id="{130A7137-5909-4CE7-BB6D-C0B205269C76}"/>
              </a:ext>
            </a:extLst>
          </p:cNvPr>
          <p:cNvSpPr txBox="1">
            <a:spLocks/>
          </p:cNvSpPr>
          <p:nvPr/>
        </p:nvSpPr>
        <p:spPr>
          <a:xfrm>
            <a:off x="10010774" y="5338359"/>
            <a:ext cx="1743077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Payment Details Status</a:t>
            </a:r>
          </a:p>
        </p:txBody>
      </p:sp>
      <p:sp>
        <p:nvSpPr>
          <p:cNvPr id="24" name="Content Placeholder 37">
            <a:extLst>
              <a:ext uri="{FF2B5EF4-FFF2-40B4-BE49-F238E27FC236}">
                <a16:creationId xmlns:a16="http://schemas.microsoft.com/office/drawing/2014/main" xmlns="" id="{92EAE92A-5CBE-4FFA-89C7-B7B681F0C070}"/>
              </a:ext>
            </a:extLst>
          </p:cNvPr>
          <p:cNvSpPr txBox="1">
            <a:spLocks/>
          </p:cNvSpPr>
          <p:nvPr/>
        </p:nvSpPr>
        <p:spPr>
          <a:xfrm>
            <a:off x="10010774" y="5764545"/>
            <a:ext cx="1743077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Cancellation Details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C64C817-B2A2-4275-9A53-C95B80AC7311}"/>
              </a:ext>
            </a:extLst>
          </p:cNvPr>
          <p:cNvSpPr/>
          <p:nvPr/>
        </p:nvSpPr>
        <p:spPr>
          <a:xfrm>
            <a:off x="550862" y="5143405"/>
            <a:ext cx="3540126" cy="2335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8AFEBB47-7761-438A-94A2-F6217456DD4A}"/>
              </a:ext>
            </a:extLst>
          </p:cNvPr>
          <p:cNvSpPr/>
          <p:nvPr/>
        </p:nvSpPr>
        <p:spPr>
          <a:xfrm>
            <a:off x="8402760" y="5812197"/>
            <a:ext cx="899160" cy="6631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9ECBE76-6BCD-4334-9A4E-A02BE9481D7D}"/>
              </a:ext>
            </a:extLst>
          </p:cNvPr>
          <p:cNvSpPr/>
          <p:nvPr/>
        </p:nvSpPr>
        <p:spPr>
          <a:xfrm>
            <a:off x="8048613" y="254000"/>
            <a:ext cx="3876687" cy="516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For Call Center Team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81271A3D-3A20-4834-B4AC-940B7A6F1019}"/>
              </a:ext>
            </a:extLst>
          </p:cNvPr>
          <p:cNvSpPr/>
          <p:nvPr/>
        </p:nvSpPr>
        <p:spPr>
          <a:xfrm rot="16200000">
            <a:off x="9292789" y="5364728"/>
            <a:ext cx="1145143" cy="240029"/>
          </a:xfrm>
          <a:prstGeom prst="triangle">
            <a:avLst/>
          </a:prstGeom>
          <a:gradFill flip="none" rotWithShape="1">
            <a:gsLst>
              <a:gs pos="0">
                <a:srgbClr val="4672BB"/>
              </a:gs>
              <a:gs pos="39000">
                <a:srgbClr val="88A0C9">
                  <a:alpha val="89000"/>
                </a:srgbClr>
              </a:gs>
              <a:gs pos="87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7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DF3B14-60BC-42FE-BABA-CF0C5BD41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Center – COVID Screen Form</a:t>
            </a:r>
          </a:p>
        </p:txBody>
      </p:sp>
      <p:sp>
        <p:nvSpPr>
          <p:cNvPr id="9" name="Content Placeholder 37">
            <a:extLst>
              <a:ext uri="{FF2B5EF4-FFF2-40B4-BE49-F238E27FC236}">
                <a16:creationId xmlns:a16="http://schemas.microsoft.com/office/drawing/2014/main" xmlns="" id="{B301D4C6-2F9F-4C26-9F66-8333E17433AB}"/>
              </a:ext>
            </a:extLst>
          </p:cNvPr>
          <p:cNvSpPr txBox="1">
            <a:spLocks/>
          </p:cNvSpPr>
          <p:nvPr/>
        </p:nvSpPr>
        <p:spPr>
          <a:xfrm>
            <a:off x="8191500" y="1265712"/>
            <a:ext cx="36957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Configurable COVID Screen Form</a:t>
            </a:r>
          </a:p>
        </p:txBody>
      </p:sp>
      <p:sp>
        <p:nvSpPr>
          <p:cNvPr id="12" name="Content Placeholder 37">
            <a:extLst>
              <a:ext uri="{FF2B5EF4-FFF2-40B4-BE49-F238E27FC236}">
                <a16:creationId xmlns:a16="http://schemas.microsoft.com/office/drawing/2014/main" xmlns="" id="{64CC454D-D835-4B18-95F2-9048B3855742}"/>
              </a:ext>
            </a:extLst>
          </p:cNvPr>
          <p:cNvSpPr txBox="1">
            <a:spLocks/>
          </p:cNvSpPr>
          <p:nvPr/>
        </p:nvSpPr>
        <p:spPr>
          <a:xfrm>
            <a:off x="8191500" y="1633767"/>
            <a:ext cx="36957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Flexible to Meet Regional Compliance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CBE3CFB-AC89-4F39-92A5-B7BDE4A577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" t="1209" r="25226" b="2294"/>
          <a:stretch/>
        </p:blipFill>
        <p:spPr>
          <a:xfrm>
            <a:off x="563880" y="1262743"/>
            <a:ext cx="7570437" cy="5228340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7FD23AC3-4605-4744-A7AD-574DE57B0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4" y="1798904"/>
            <a:ext cx="6994182" cy="19370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E5DC97E0-A413-4861-A691-8888FFBBC2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4" y="3933201"/>
            <a:ext cx="7036749" cy="11865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5F5497E-8BB8-40C7-A1F8-00DC7D5ADA9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7400"/>
          <a:stretch/>
        </p:blipFill>
        <p:spPr>
          <a:xfrm>
            <a:off x="680244" y="5119800"/>
            <a:ext cx="6544616" cy="9363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25BD8696-8B0E-4149-A9CF-F40E279143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313" y="6203627"/>
            <a:ext cx="2874963" cy="239830"/>
          </a:xfrm>
          <a:prstGeom prst="rect">
            <a:avLst/>
          </a:prstGeom>
        </p:spPr>
      </p:pic>
      <p:sp>
        <p:nvSpPr>
          <p:cNvPr id="36" name="Content Placeholder 37">
            <a:extLst>
              <a:ext uri="{FF2B5EF4-FFF2-40B4-BE49-F238E27FC236}">
                <a16:creationId xmlns:a16="http://schemas.microsoft.com/office/drawing/2014/main" xmlns="" id="{3791DA58-F80A-463C-A2AD-DA3D522331B6}"/>
              </a:ext>
            </a:extLst>
          </p:cNvPr>
          <p:cNvSpPr txBox="1">
            <a:spLocks/>
          </p:cNvSpPr>
          <p:nvPr/>
        </p:nvSpPr>
        <p:spPr>
          <a:xfrm>
            <a:off x="8197103" y="6216763"/>
            <a:ext cx="3499596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Shortcut to see previous assessments</a:t>
            </a:r>
          </a:p>
        </p:txBody>
      </p:sp>
      <p:sp>
        <p:nvSpPr>
          <p:cNvPr id="37" name="Content Placeholder 37">
            <a:extLst>
              <a:ext uri="{FF2B5EF4-FFF2-40B4-BE49-F238E27FC236}">
                <a16:creationId xmlns:a16="http://schemas.microsoft.com/office/drawing/2014/main" xmlns="" id="{004D0E60-9BE0-4140-80F4-CF4E7F08FCE3}"/>
              </a:ext>
            </a:extLst>
          </p:cNvPr>
          <p:cNvSpPr txBox="1">
            <a:spLocks/>
          </p:cNvSpPr>
          <p:nvPr/>
        </p:nvSpPr>
        <p:spPr>
          <a:xfrm>
            <a:off x="8197102" y="5848708"/>
            <a:ext cx="3499597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Shortcut for Appointment Booking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3A75352C-8E7F-47ED-8B9D-5537598E3B9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r="2418"/>
          <a:stretch/>
        </p:blipFill>
        <p:spPr>
          <a:xfrm>
            <a:off x="8439149" y="4397874"/>
            <a:ext cx="2209801" cy="935978"/>
          </a:xfrm>
          <a:prstGeom prst="rect">
            <a:avLst/>
          </a:prstGeom>
          <a:ln w="3175">
            <a:solidFill>
              <a:schemeClr val="accent1"/>
            </a:solidFill>
          </a:ln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E76CBBB6-A3D1-4318-9F0B-26BF366B7B07}"/>
              </a:ext>
            </a:extLst>
          </p:cNvPr>
          <p:cNvSpPr/>
          <p:nvPr/>
        </p:nvSpPr>
        <p:spPr>
          <a:xfrm>
            <a:off x="6134100" y="6191230"/>
            <a:ext cx="1023938" cy="2695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xmlns="" id="{27FC720F-A236-45B2-9CEE-39C2692CD0C4}"/>
              </a:ext>
            </a:extLst>
          </p:cNvPr>
          <p:cNvCxnSpPr>
            <a:cxnSpLocks/>
            <a:stCxn id="39" idx="0"/>
            <a:endCxn id="38" idx="2"/>
          </p:cNvCxnSpPr>
          <p:nvPr/>
        </p:nvCxnSpPr>
        <p:spPr>
          <a:xfrm rot="5400000" flipH="1" flipV="1">
            <a:off x="7666370" y="4313551"/>
            <a:ext cx="857378" cy="2897981"/>
          </a:xfrm>
          <a:prstGeom prst="bentConnector3">
            <a:avLst>
              <a:gd name="adj1" fmla="val 79996"/>
            </a:avLst>
          </a:prstGeom>
          <a:noFill/>
          <a:ln w="12700">
            <a:solidFill>
              <a:srgbClr val="C00000"/>
            </a:solidFill>
            <a:miter lim="800000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6" name="Content Placeholder 37">
            <a:extLst>
              <a:ext uri="{FF2B5EF4-FFF2-40B4-BE49-F238E27FC236}">
                <a16:creationId xmlns:a16="http://schemas.microsoft.com/office/drawing/2014/main" xmlns="" id="{7377B4C7-9B08-4933-BB2D-BAAB494D6D97}"/>
              </a:ext>
            </a:extLst>
          </p:cNvPr>
          <p:cNvSpPr txBox="1">
            <a:spLocks/>
          </p:cNvSpPr>
          <p:nvPr/>
        </p:nvSpPr>
        <p:spPr>
          <a:xfrm>
            <a:off x="8191500" y="2000780"/>
            <a:ext cx="36957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Role Based Access to COVID Form</a:t>
            </a:r>
          </a:p>
        </p:txBody>
      </p:sp>
      <p:sp>
        <p:nvSpPr>
          <p:cNvPr id="47" name="Content Placeholder 37">
            <a:extLst>
              <a:ext uri="{FF2B5EF4-FFF2-40B4-BE49-F238E27FC236}">
                <a16:creationId xmlns:a16="http://schemas.microsoft.com/office/drawing/2014/main" xmlns="" id="{EA811E79-CA1D-4F7E-8C5F-F94646161B46}"/>
              </a:ext>
            </a:extLst>
          </p:cNvPr>
          <p:cNvSpPr txBox="1">
            <a:spLocks/>
          </p:cNvSpPr>
          <p:nvPr/>
        </p:nvSpPr>
        <p:spPr>
          <a:xfrm>
            <a:off x="8191500" y="3099234"/>
            <a:ext cx="36957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Data Security &amp; Integrity</a:t>
            </a:r>
          </a:p>
        </p:txBody>
      </p:sp>
      <p:sp>
        <p:nvSpPr>
          <p:cNvPr id="48" name="Content Placeholder 37">
            <a:extLst>
              <a:ext uri="{FF2B5EF4-FFF2-40B4-BE49-F238E27FC236}">
                <a16:creationId xmlns:a16="http://schemas.microsoft.com/office/drawing/2014/main" xmlns="" id="{7AB10327-D93B-4A29-8E30-25193AE03BB5}"/>
              </a:ext>
            </a:extLst>
          </p:cNvPr>
          <p:cNvSpPr txBox="1">
            <a:spLocks/>
          </p:cNvSpPr>
          <p:nvPr/>
        </p:nvSpPr>
        <p:spPr>
          <a:xfrm>
            <a:off x="8191500" y="2363442"/>
            <a:ext cx="36957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Capture Patient History During Screening</a:t>
            </a:r>
          </a:p>
        </p:txBody>
      </p:sp>
      <p:sp>
        <p:nvSpPr>
          <p:cNvPr id="49" name="Content Placeholder 37">
            <a:extLst>
              <a:ext uri="{FF2B5EF4-FFF2-40B4-BE49-F238E27FC236}">
                <a16:creationId xmlns:a16="http://schemas.microsoft.com/office/drawing/2014/main" xmlns="" id="{C16C100F-4134-4452-8A5E-D4CC8EA1D888}"/>
              </a:ext>
            </a:extLst>
          </p:cNvPr>
          <p:cNvSpPr txBox="1">
            <a:spLocks/>
          </p:cNvSpPr>
          <p:nvPr/>
        </p:nvSpPr>
        <p:spPr>
          <a:xfrm>
            <a:off x="8191500" y="2731338"/>
            <a:ext cx="36957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Assessment Seen by Doctor during Tele-Consultation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7BB569FA-101A-4243-AF33-A719D0876CDB}"/>
              </a:ext>
            </a:extLst>
          </p:cNvPr>
          <p:cNvSpPr/>
          <p:nvPr/>
        </p:nvSpPr>
        <p:spPr>
          <a:xfrm>
            <a:off x="2028009" y="1562320"/>
            <a:ext cx="1023938" cy="2695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41EEE6A7-23E8-46B9-8AB2-B83555EE6311}"/>
              </a:ext>
            </a:extLst>
          </p:cNvPr>
          <p:cNvSpPr/>
          <p:nvPr/>
        </p:nvSpPr>
        <p:spPr>
          <a:xfrm>
            <a:off x="680244" y="1933670"/>
            <a:ext cx="7093032" cy="313850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31F9F709-2BF0-4780-8FEE-DCB71F9EB7D7}"/>
              </a:ext>
            </a:extLst>
          </p:cNvPr>
          <p:cNvSpPr/>
          <p:nvPr/>
        </p:nvSpPr>
        <p:spPr>
          <a:xfrm>
            <a:off x="8048613" y="254000"/>
            <a:ext cx="3876687" cy="516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For Call Center Team</a:t>
            </a:r>
          </a:p>
        </p:txBody>
      </p:sp>
    </p:spTree>
    <p:extLst>
      <p:ext uri="{BB962C8B-B14F-4D97-AF65-F5344CB8AC3E}">
        <p14:creationId xmlns:p14="http://schemas.microsoft.com/office/powerpoint/2010/main" val="120308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669D218-D235-4D6A-8F6D-7D6968324069}"/>
              </a:ext>
            </a:extLst>
          </p:cNvPr>
          <p:cNvGrpSpPr/>
          <p:nvPr/>
        </p:nvGrpSpPr>
        <p:grpSpPr>
          <a:xfrm>
            <a:off x="4405312" y="4669921"/>
            <a:ext cx="7295356" cy="1712587"/>
            <a:chOff x="4405312" y="4669921"/>
            <a:chExt cx="7295356" cy="1712587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4881095C-FE37-45E2-8CDA-77FC9E8751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449" r="1838" b="16343"/>
            <a:stretch/>
          </p:blipFill>
          <p:spPr>
            <a:xfrm>
              <a:off x="4405312" y="4669921"/>
              <a:ext cx="7295356" cy="171258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371FF07-8470-4937-A48F-0864DC3579EB}"/>
                </a:ext>
              </a:extLst>
            </p:cNvPr>
            <p:cNvGrpSpPr/>
            <p:nvPr/>
          </p:nvGrpSpPr>
          <p:grpSpPr>
            <a:xfrm>
              <a:off x="10692234" y="6085211"/>
              <a:ext cx="752261" cy="127602"/>
              <a:chOff x="10692234" y="6085211"/>
              <a:chExt cx="752261" cy="127602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xmlns="" id="{4A243A34-CFA5-488B-A2C0-AB05DC318C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92234" y="6085211"/>
                <a:ext cx="366852" cy="127602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xmlns="" id="{C045FA70-4B71-4970-9D10-B3CF609B64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084593" y="6085211"/>
                <a:ext cx="359902" cy="127602"/>
              </a:xfrm>
              <a:prstGeom prst="rect">
                <a:avLst/>
              </a:prstGeom>
            </p:spPr>
          </p:pic>
        </p:grpSp>
      </p:grp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xmlns="" id="{6B035DD5-5E55-4BCB-BD99-23F74DD1D417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" b="35278"/>
          <a:stretch/>
        </p:blipFill>
        <p:spPr>
          <a:xfrm>
            <a:off x="4405313" y="1668363"/>
            <a:ext cx="7230427" cy="2346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8974491-0805-4F77-B2BB-5DECEDC3C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Flexible Appointment Management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54CEF5CD-A4EC-423B-B04C-4AA15537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 Center – Appointment Features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87E9425-3C06-48ED-A25B-12E848C01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E6A5BD-C011-4A45-AA3A-201790FB7F2B}" type="slidenum">
              <a:rPr lang="en-CA" smtClean="0"/>
              <a:pPr/>
              <a:t>9</a:t>
            </a:fld>
            <a:endParaRPr lang="en-CA" dirty="0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xmlns="" id="{0976150B-D5C0-481A-95C8-574DC317873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5300" y="6101867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Resend SMS &amp; Email Option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2BA06659-2933-4514-AC8C-5FEDDF9980BE}"/>
              </a:ext>
            </a:extLst>
          </p:cNvPr>
          <p:cNvSpPr/>
          <p:nvPr/>
        </p:nvSpPr>
        <p:spPr>
          <a:xfrm>
            <a:off x="8242300" y="1398739"/>
            <a:ext cx="3683000" cy="1968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ontent Placeholder 38">
            <a:extLst>
              <a:ext uri="{FF2B5EF4-FFF2-40B4-BE49-F238E27FC236}">
                <a16:creationId xmlns:a16="http://schemas.microsoft.com/office/drawing/2014/main" xmlns="" id="{E75B4C30-92B1-466E-83F4-85884415465F}"/>
              </a:ext>
            </a:extLst>
          </p:cNvPr>
          <p:cNvSpPr txBox="1">
            <a:spLocks/>
          </p:cNvSpPr>
          <p:nvPr/>
        </p:nvSpPr>
        <p:spPr>
          <a:xfrm>
            <a:off x="4405312" y="4181857"/>
            <a:ext cx="7230427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Complete Visibility of Doctor Availability | as per Department, Specialty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011B66DC-3269-4C28-B92C-3D01EC4176D5}"/>
              </a:ext>
            </a:extLst>
          </p:cNvPr>
          <p:cNvSpPr/>
          <p:nvPr/>
        </p:nvSpPr>
        <p:spPr>
          <a:xfrm>
            <a:off x="7435850" y="2206350"/>
            <a:ext cx="1682749" cy="17857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Content Placeholder 20">
            <a:extLst>
              <a:ext uri="{FF2B5EF4-FFF2-40B4-BE49-F238E27FC236}">
                <a16:creationId xmlns:a16="http://schemas.microsoft.com/office/drawing/2014/main" xmlns="" id="{24619D46-0237-4376-9E9C-CD171E2C54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" r="53648" b="35278"/>
          <a:stretch/>
        </p:blipFill>
        <p:spPr>
          <a:xfrm>
            <a:off x="494701" y="1647997"/>
            <a:ext cx="3378199" cy="234616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Content Placeholder 37">
            <a:extLst>
              <a:ext uri="{FF2B5EF4-FFF2-40B4-BE49-F238E27FC236}">
                <a16:creationId xmlns:a16="http://schemas.microsoft.com/office/drawing/2014/main" xmlns="" id="{F30B6E90-CA52-406F-B277-BA15D81BC938}"/>
              </a:ext>
            </a:extLst>
          </p:cNvPr>
          <p:cNvSpPr txBox="1">
            <a:spLocks/>
          </p:cNvSpPr>
          <p:nvPr/>
        </p:nvSpPr>
        <p:spPr>
          <a:xfrm>
            <a:off x="495300" y="4181857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b="1" kern="0">
                <a:solidFill>
                  <a:schemeClr val="accent1"/>
                </a:solidFill>
              </a:defRPr>
            </a:lvl1pPr>
            <a:lvl2pPr marL="210312" indent="-168275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429768" indent="-17373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>
                <a:solidFill>
                  <a:schemeClr val="accent2"/>
                </a:solidFill>
              </a:defRPr>
            </a:lvl3pPr>
            <a:lvl4pPr marL="603504" indent="-128016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>
                <a:solidFill>
                  <a:schemeClr val="accent2"/>
                </a:solidFill>
              </a:defRPr>
            </a:lvl4pPr>
            <a:lvl5pPr marL="793750" indent="-173038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>
                <a:solidFill>
                  <a:schemeClr val="accent2"/>
                </a:solidFill>
              </a:defRPr>
            </a:lvl5pPr>
            <a:lvl6pPr marL="192024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6pPr>
            <a:lvl7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b="1">
                <a:solidFill>
                  <a:schemeClr val="accent2"/>
                </a:solidFill>
              </a:defRPr>
            </a:lvl7pPr>
            <a:lvl8pPr marL="0" indent="0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>
                <a:solidFill>
                  <a:schemeClr val="accent2"/>
                </a:solidFill>
              </a:defRPr>
            </a:lvl8pPr>
            <a:lvl9pPr marL="0" indent="0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i="1">
                <a:solidFill>
                  <a:schemeClr val="accent2"/>
                </a:solidFill>
              </a:defRPr>
            </a:lvl9pPr>
          </a:lstStyle>
          <a:p>
            <a:r>
              <a:rPr lang="en-US" dirty="0"/>
              <a:t>Temporary/Appointment Booking Workflow</a:t>
            </a:r>
          </a:p>
        </p:txBody>
      </p:sp>
      <p:sp>
        <p:nvSpPr>
          <p:cNvPr id="26" name="Content Placeholder 37">
            <a:extLst>
              <a:ext uri="{FF2B5EF4-FFF2-40B4-BE49-F238E27FC236}">
                <a16:creationId xmlns:a16="http://schemas.microsoft.com/office/drawing/2014/main" xmlns="" id="{253B87C6-6C97-402E-82A4-AE5840908215}"/>
              </a:ext>
            </a:extLst>
          </p:cNvPr>
          <p:cNvSpPr txBox="1">
            <a:spLocks/>
          </p:cNvSpPr>
          <p:nvPr/>
        </p:nvSpPr>
        <p:spPr>
          <a:xfrm>
            <a:off x="495300" y="4532761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Appointment Cancellation &amp; Integrated Refund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3D8257CE-3D9F-4D9F-9208-B601243EB00F}"/>
              </a:ext>
            </a:extLst>
          </p:cNvPr>
          <p:cNvSpPr/>
          <p:nvPr/>
        </p:nvSpPr>
        <p:spPr>
          <a:xfrm>
            <a:off x="6540500" y="2948313"/>
            <a:ext cx="666750" cy="125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625413E1-AE93-4883-9A85-1A7CA86EA41A}"/>
              </a:ext>
            </a:extLst>
          </p:cNvPr>
          <p:cNvSpPr/>
          <p:nvPr/>
        </p:nvSpPr>
        <p:spPr>
          <a:xfrm>
            <a:off x="6540500" y="3195603"/>
            <a:ext cx="666750" cy="1250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FB9848AC-C989-4ECF-9F0C-9E3004949E11}"/>
              </a:ext>
            </a:extLst>
          </p:cNvPr>
          <p:cNvSpPr/>
          <p:nvPr/>
        </p:nvSpPr>
        <p:spPr>
          <a:xfrm>
            <a:off x="7969249" y="3195603"/>
            <a:ext cx="666750" cy="125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347959DE-9B51-4655-A217-FFF1D7F796E2}"/>
              </a:ext>
            </a:extLst>
          </p:cNvPr>
          <p:cNvSpPr/>
          <p:nvPr/>
        </p:nvSpPr>
        <p:spPr>
          <a:xfrm>
            <a:off x="6540500" y="3511116"/>
            <a:ext cx="666750" cy="125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A4713E56-C6AC-448F-89C1-FB5B1CE9038B}"/>
              </a:ext>
            </a:extLst>
          </p:cNvPr>
          <p:cNvSpPr/>
          <p:nvPr/>
        </p:nvSpPr>
        <p:spPr>
          <a:xfrm>
            <a:off x="7248524" y="3364744"/>
            <a:ext cx="666750" cy="1250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81119795-46FE-4455-8481-35DD8B245F6E}"/>
              </a:ext>
            </a:extLst>
          </p:cNvPr>
          <p:cNvSpPr/>
          <p:nvPr/>
        </p:nvSpPr>
        <p:spPr>
          <a:xfrm>
            <a:off x="2635444" y="2948313"/>
            <a:ext cx="666750" cy="125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2A385480-6706-440E-AA21-5181F1221673}"/>
              </a:ext>
            </a:extLst>
          </p:cNvPr>
          <p:cNvSpPr/>
          <p:nvPr/>
        </p:nvSpPr>
        <p:spPr>
          <a:xfrm>
            <a:off x="2635444" y="3195603"/>
            <a:ext cx="666750" cy="1250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55151818-F1EA-40B4-8DAA-011A55BF2B0A}"/>
              </a:ext>
            </a:extLst>
          </p:cNvPr>
          <p:cNvSpPr/>
          <p:nvPr/>
        </p:nvSpPr>
        <p:spPr>
          <a:xfrm>
            <a:off x="2635444" y="3511116"/>
            <a:ext cx="666750" cy="125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97E7CFEF-5AD8-419A-848B-575B11EB894F}"/>
              </a:ext>
            </a:extLst>
          </p:cNvPr>
          <p:cNvSpPr/>
          <p:nvPr/>
        </p:nvSpPr>
        <p:spPr>
          <a:xfrm>
            <a:off x="9380540" y="3044197"/>
            <a:ext cx="666750" cy="125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E1C89478-ED6C-4212-85A1-056386653F47}"/>
              </a:ext>
            </a:extLst>
          </p:cNvPr>
          <p:cNvSpPr/>
          <p:nvPr/>
        </p:nvSpPr>
        <p:spPr>
          <a:xfrm>
            <a:off x="9380540" y="3360068"/>
            <a:ext cx="666750" cy="1250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C7DF3144-3E52-4EB0-917F-46B8DF19C2D8}"/>
              </a:ext>
            </a:extLst>
          </p:cNvPr>
          <p:cNvSpPr/>
          <p:nvPr/>
        </p:nvSpPr>
        <p:spPr>
          <a:xfrm>
            <a:off x="9380540" y="3577060"/>
            <a:ext cx="666750" cy="125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466A416F-CE1A-4F7B-8972-C100CADBD157}"/>
              </a:ext>
            </a:extLst>
          </p:cNvPr>
          <p:cNvSpPr/>
          <p:nvPr/>
        </p:nvSpPr>
        <p:spPr>
          <a:xfrm>
            <a:off x="8675687" y="3195603"/>
            <a:ext cx="666750" cy="125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54A6E868-9D59-4F44-AF95-313065B35588}"/>
              </a:ext>
            </a:extLst>
          </p:cNvPr>
          <p:cNvSpPr/>
          <p:nvPr/>
        </p:nvSpPr>
        <p:spPr>
          <a:xfrm>
            <a:off x="8675687" y="3366456"/>
            <a:ext cx="666750" cy="125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B81E1442-79D5-42C9-931B-66C38D773364}"/>
              </a:ext>
            </a:extLst>
          </p:cNvPr>
          <p:cNvSpPr/>
          <p:nvPr/>
        </p:nvSpPr>
        <p:spPr>
          <a:xfrm>
            <a:off x="8675687" y="3570585"/>
            <a:ext cx="666750" cy="1250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xmlns="" id="{0F6CC9D9-6737-4476-82B8-211B893B78AE}"/>
              </a:ext>
            </a:extLst>
          </p:cNvPr>
          <p:cNvSpPr/>
          <p:nvPr/>
        </p:nvSpPr>
        <p:spPr>
          <a:xfrm>
            <a:off x="4505324" y="3183891"/>
            <a:ext cx="1146177" cy="7251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7FDD8A93-7CCF-491E-BC4A-D7B0455E3BD9}"/>
              </a:ext>
            </a:extLst>
          </p:cNvPr>
          <p:cNvSpPr/>
          <p:nvPr/>
        </p:nvSpPr>
        <p:spPr>
          <a:xfrm>
            <a:off x="2595757" y="3183891"/>
            <a:ext cx="731837" cy="16299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B41AE4-A07B-4541-A25A-4EEA63425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5334" y="1117281"/>
            <a:ext cx="7286604" cy="365760"/>
          </a:xfrm>
        </p:spPr>
        <p:txBody>
          <a:bodyPr/>
          <a:lstStyle/>
          <a:p>
            <a:r>
              <a:rPr lang="en-US" dirty="0"/>
              <a:t>Overall visibility and Efficient Clinical Team Management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A1A32F8-97F7-4132-8932-5A8DBCA6F63C}"/>
              </a:ext>
            </a:extLst>
          </p:cNvPr>
          <p:cNvSpPr/>
          <p:nvPr/>
        </p:nvSpPr>
        <p:spPr>
          <a:xfrm>
            <a:off x="4505324" y="6052931"/>
            <a:ext cx="5348289" cy="1906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ontent Placeholder 37">
            <a:extLst>
              <a:ext uri="{FF2B5EF4-FFF2-40B4-BE49-F238E27FC236}">
                <a16:creationId xmlns:a16="http://schemas.microsoft.com/office/drawing/2014/main" xmlns="" id="{234F0810-039D-4155-B863-72BD5740563C}"/>
              </a:ext>
            </a:extLst>
          </p:cNvPr>
          <p:cNvSpPr txBox="1">
            <a:spLocks/>
          </p:cNvSpPr>
          <p:nvPr/>
        </p:nvSpPr>
        <p:spPr>
          <a:xfrm>
            <a:off x="495300" y="5411961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Applicable Charges as per Rate Chart</a:t>
            </a:r>
          </a:p>
        </p:txBody>
      </p:sp>
      <p:sp>
        <p:nvSpPr>
          <p:cNvPr id="59" name="Content Placeholder 37">
            <a:extLst>
              <a:ext uri="{FF2B5EF4-FFF2-40B4-BE49-F238E27FC236}">
                <a16:creationId xmlns:a16="http://schemas.microsoft.com/office/drawing/2014/main" xmlns="" id="{5DC00170-10F8-4792-8277-39D89BA8368D}"/>
              </a:ext>
            </a:extLst>
          </p:cNvPr>
          <p:cNvSpPr txBox="1">
            <a:spLocks/>
          </p:cNvSpPr>
          <p:nvPr/>
        </p:nvSpPr>
        <p:spPr>
          <a:xfrm>
            <a:off x="495300" y="5756914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Base Charge &amp; Applicable Taxes Breakup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6BBF77BD-0892-47D4-8EE5-FA844BE970FE}"/>
              </a:ext>
            </a:extLst>
          </p:cNvPr>
          <p:cNvSpPr/>
          <p:nvPr/>
        </p:nvSpPr>
        <p:spPr>
          <a:xfrm>
            <a:off x="10623550" y="6026035"/>
            <a:ext cx="878098" cy="22208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N"/>
          </a:p>
        </p:txBody>
      </p:sp>
      <p:sp>
        <p:nvSpPr>
          <p:cNvPr id="63" name="Content Placeholder 37">
            <a:extLst>
              <a:ext uri="{FF2B5EF4-FFF2-40B4-BE49-F238E27FC236}">
                <a16:creationId xmlns:a16="http://schemas.microsoft.com/office/drawing/2014/main" xmlns="" id="{DDAF8C7E-069B-4F09-9A0C-B191A3FFC4BB}"/>
              </a:ext>
            </a:extLst>
          </p:cNvPr>
          <p:cNvSpPr txBox="1">
            <a:spLocks/>
          </p:cNvSpPr>
          <p:nvPr/>
        </p:nvSpPr>
        <p:spPr>
          <a:xfrm>
            <a:off x="495300" y="4877714"/>
            <a:ext cx="3378200" cy="274320"/>
          </a:xfrm>
          <a:prstGeom prst="rect">
            <a:avLst/>
          </a:prstGeom>
          <a:solidFill>
            <a:schemeClr val="bg1">
              <a:lumMod val="95000"/>
              <a:alpha val="89020"/>
            </a:schemeClr>
          </a:solidFill>
          <a:ln w="9525" cap="flat" cmpd="sng" algn="ctr">
            <a:solidFill>
              <a:schemeClr val="accent1"/>
            </a:solidFill>
            <a:prstDash val="solid"/>
          </a:ln>
          <a:effectLst/>
        </p:spPr>
        <p:txBody>
          <a:bodyPr rot="0" spcFirstLastPara="0" vertOverflow="overflow" horzOverflow="overflow" vert="horz" wrap="square" lIns="18288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210312" indent="-168275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29768" indent="-17373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SzPct val="100000"/>
              <a:buFontTx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603504" indent="-128016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793750" indent="-173038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92024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9000"/>
              </a:lnSpc>
              <a:spcBef>
                <a:spcPts val="0"/>
              </a:spcBef>
              <a:buSzPct val="91000"/>
              <a:buFontTx/>
              <a:buNone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9000"/>
              </a:lnSpc>
              <a:spcBef>
                <a:spcPts val="900"/>
              </a:spcBef>
              <a:buSzPct val="91000"/>
              <a:buFontTx/>
              <a:buNone/>
              <a:defRPr sz="18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600"/>
              </a:spcBef>
            </a:pPr>
            <a:r>
              <a:rPr lang="en-US" sz="1200" b="1" kern="0" dirty="0">
                <a:solidFill>
                  <a:schemeClr val="accent1"/>
                </a:solidFill>
              </a:rPr>
              <a:t>Built-In Roster Management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EF6D8F9-97EF-4300-984E-6908AA955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598" y="4809132"/>
            <a:ext cx="1700494" cy="10698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2BFF027-7842-4671-A1C9-5E9663A67C56}"/>
              </a:ext>
            </a:extLst>
          </p:cNvPr>
          <p:cNvSpPr/>
          <p:nvPr/>
        </p:nvSpPr>
        <p:spPr>
          <a:xfrm>
            <a:off x="8048613" y="254000"/>
            <a:ext cx="3876687" cy="5160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/>
                </a:solidFill>
              </a:rPr>
              <a:t>For Call Center Team</a:t>
            </a: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xmlns="" id="{C45B25A3-A2EB-4ECE-8813-2D02C7BD940B}"/>
              </a:ext>
            </a:extLst>
          </p:cNvPr>
          <p:cNvSpPr/>
          <p:nvPr/>
        </p:nvSpPr>
        <p:spPr>
          <a:xfrm rot="5400000">
            <a:off x="3594700" y="5790777"/>
            <a:ext cx="964225" cy="206602"/>
          </a:xfrm>
          <a:prstGeom prst="triangle">
            <a:avLst/>
          </a:prstGeom>
          <a:gradFill flip="none" rotWithShape="1">
            <a:gsLst>
              <a:gs pos="0">
                <a:srgbClr val="4672BB"/>
              </a:gs>
              <a:gs pos="39000">
                <a:srgbClr val="88A0C9">
                  <a:alpha val="89000"/>
                </a:srgbClr>
              </a:gs>
              <a:gs pos="87000">
                <a:sysClr val="window" lastClr="FFFFFF">
                  <a:lumMod val="85000"/>
                </a:sys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03457"/>
      </p:ext>
    </p:extLst>
  </p:cSld>
  <p:clrMapOvr>
    <a:masterClrMapping/>
  </p:clrMapOvr>
</p:sld>
</file>

<file path=ppt/theme/theme1.xml><?xml version="1.0" encoding="utf-8"?>
<a:theme xmlns:a="http://schemas.openxmlformats.org/drawingml/2006/main" name="GE">
  <a:themeElements>
    <a:clrScheme name="GE Office Colors">
      <a:dk1>
        <a:srgbClr val="63666A"/>
      </a:dk1>
      <a:lt1>
        <a:sysClr val="window" lastClr="FFFFFF"/>
      </a:lt1>
      <a:dk2>
        <a:srgbClr val="B1B3B3"/>
      </a:dk2>
      <a:lt2>
        <a:srgbClr val="F0F0F0"/>
      </a:lt2>
      <a:accent1>
        <a:srgbClr val="005EB8"/>
      </a:accent1>
      <a:accent2>
        <a:srgbClr val="63666A"/>
      </a:accent2>
      <a:accent3>
        <a:srgbClr val="00B5E2"/>
      </a:accent3>
      <a:accent4>
        <a:srgbClr val="13294B"/>
      </a:accent4>
      <a:accent5>
        <a:srgbClr val="B1B3B3"/>
      </a:accent5>
      <a:accent6>
        <a:srgbClr val="00BF6F"/>
      </a:accent6>
      <a:hlink>
        <a:srgbClr val="005CB9"/>
      </a:hlink>
      <a:folHlink>
        <a:srgbClr val="00B5E2"/>
      </a:folHlink>
    </a:clrScheme>
    <a:fontScheme name="GE Office Fonts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noFill/>
        <a:ln w="28575">
          <a:solidFill>
            <a:schemeClr val="accent2"/>
          </a:solidFill>
          <a:miter lim="800000"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solidFill>
              <a:schemeClr val="accent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LAN078_GE PPT Template_20170209.potx" id="{8CA604AB-6D9E-4A19-B7A7-661F739B82EA}" vid="{4E0DEC38-8374-4557-A90F-AE3637968592}"/>
    </a:ext>
  </a:extLst>
</a:theme>
</file>

<file path=ppt/theme/theme2.xml><?xml version="1.0" encoding="utf-8"?>
<a:theme xmlns:a="http://schemas.openxmlformats.org/drawingml/2006/main" name="Office Theme">
  <a:themeElements>
    <a:clrScheme name="GE Colors">
      <a:dk1>
        <a:sysClr val="windowText" lastClr="000000"/>
      </a:dk1>
      <a:lt1>
        <a:sysClr val="window" lastClr="FFFFFF"/>
      </a:lt1>
      <a:dk2>
        <a:srgbClr val="B1B3B3"/>
      </a:dk2>
      <a:lt2>
        <a:srgbClr val="F0F0F0"/>
      </a:lt2>
      <a:accent1>
        <a:srgbClr val="005CB9"/>
      </a:accent1>
      <a:accent2>
        <a:srgbClr val="63666A"/>
      </a:accent2>
      <a:accent3>
        <a:srgbClr val="00B5E2"/>
      </a:accent3>
      <a:accent4>
        <a:srgbClr val="0A0A37"/>
      </a:accent4>
      <a:accent5>
        <a:srgbClr val="FE5000"/>
      </a:accent5>
      <a:accent6>
        <a:srgbClr val="00BF6F"/>
      </a:accent6>
      <a:hlink>
        <a:srgbClr val="005CB9"/>
      </a:hlink>
      <a:folHlink>
        <a:srgbClr val="00B5E2"/>
      </a:folHlink>
    </a:clrScheme>
    <a:fontScheme name="G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E Colors">
      <a:dk1>
        <a:sysClr val="windowText" lastClr="000000"/>
      </a:dk1>
      <a:lt1>
        <a:sysClr val="window" lastClr="FFFFFF"/>
      </a:lt1>
      <a:dk2>
        <a:srgbClr val="B1B3B3"/>
      </a:dk2>
      <a:lt2>
        <a:srgbClr val="F0F0F0"/>
      </a:lt2>
      <a:accent1>
        <a:srgbClr val="005CB9"/>
      </a:accent1>
      <a:accent2>
        <a:srgbClr val="63666A"/>
      </a:accent2>
      <a:accent3>
        <a:srgbClr val="00B5E2"/>
      </a:accent3>
      <a:accent4>
        <a:srgbClr val="0A0A37"/>
      </a:accent4>
      <a:accent5>
        <a:srgbClr val="FE5000"/>
      </a:accent5>
      <a:accent6>
        <a:srgbClr val="00BF6F"/>
      </a:accent6>
      <a:hlink>
        <a:srgbClr val="005CB9"/>
      </a:hlink>
      <a:folHlink>
        <a:srgbClr val="00B5E2"/>
      </a:folHlink>
    </a:clrScheme>
    <a:fontScheme name="GE">
      <a:majorFont>
        <a:latin typeface="GE Inspira Sans"/>
        <a:ea typeface=""/>
        <a:cs typeface=""/>
      </a:majorFont>
      <a:minorFont>
        <a:latin typeface="GE Inspira Sans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8380</TotalTime>
  <Words>1041</Words>
  <Application>Microsoft Office PowerPoint</Application>
  <PresentationFormat>Custom</PresentationFormat>
  <Paragraphs>254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GE</vt:lpstr>
      <vt:lpstr>Tele-Medicine, Tele-Consultation Solutions  Welcome to the Future …</vt:lpstr>
      <vt:lpstr>PowerPoint Presentation</vt:lpstr>
      <vt:lpstr>Lifeline Telemedicine Workflow …</vt:lpstr>
      <vt:lpstr>PowerPoint Presentation</vt:lpstr>
      <vt:lpstr>Solution Features  - For Call Center Team  - For Clinical Team  - For Patient</vt:lpstr>
      <vt:lpstr>Call Center – Patient Registration</vt:lpstr>
      <vt:lpstr>Call Center – Role Based Worklists</vt:lpstr>
      <vt:lpstr>Call Center – COVID Screen Form</vt:lpstr>
      <vt:lpstr>Call Center – Appointment Features </vt:lpstr>
      <vt:lpstr>Call Center – Payments &amp; Refunds</vt:lpstr>
      <vt:lpstr>Clinical Team – Doctor</vt:lpstr>
      <vt:lpstr>Clinical Team – Doctor</vt:lpstr>
      <vt:lpstr>Clinical Team – Doctor</vt:lpstr>
      <vt:lpstr>Patient – Patient Registration</vt:lpstr>
      <vt:lpstr>Summary</vt:lpstr>
      <vt:lpstr>PowerPoint Presentation</vt:lpstr>
      <vt:lpstr>Thank  You 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3T18 CAS Pitch Bank  Xxxxxxxxxxxxxxx  For discussion with:</dc:title>
  <dc:creator>Martin, Michelle (GE Corporate)</dc:creator>
  <dc:description>Version 1.08
Job 1437
August 25, 2016</dc:description>
  <cp:lastModifiedBy>Windows User</cp:lastModifiedBy>
  <cp:revision>239</cp:revision>
  <dcterms:created xsi:type="dcterms:W3CDTF">2018-09-02T17:47:00Z</dcterms:created>
  <dcterms:modified xsi:type="dcterms:W3CDTF">2020-04-22T07:16:33Z</dcterms:modified>
</cp:coreProperties>
</file>